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93" r:id="rId3"/>
  </p:sldMasterIdLst>
  <p:sldIdLst>
    <p:sldId id="257" r:id="rId4"/>
    <p:sldId id="256" r:id="rId5"/>
    <p:sldId id="290" r:id="rId6"/>
    <p:sldId id="259" r:id="rId7"/>
    <p:sldId id="258" r:id="rId8"/>
    <p:sldId id="261" r:id="rId9"/>
    <p:sldId id="260" r:id="rId10"/>
    <p:sldId id="264" r:id="rId11"/>
    <p:sldId id="265" r:id="rId12"/>
    <p:sldId id="266" r:id="rId13"/>
    <p:sldId id="267" r:id="rId14"/>
    <p:sldId id="268" r:id="rId15"/>
    <p:sldId id="269" r:id="rId16"/>
    <p:sldId id="273" r:id="rId17"/>
    <p:sldId id="274" r:id="rId18"/>
    <p:sldId id="276" r:id="rId19"/>
    <p:sldId id="278" r:id="rId20"/>
    <p:sldId id="277" r:id="rId21"/>
    <p:sldId id="299" r:id="rId22"/>
    <p:sldId id="279" r:id="rId23"/>
    <p:sldId id="293" r:id="rId24"/>
    <p:sldId id="294" r:id="rId25"/>
    <p:sldId id="295" r:id="rId26"/>
    <p:sldId id="285" r:id="rId27"/>
    <p:sldId id="286" r:id="rId28"/>
    <p:sldId id="287" r:id="rId29"/>
    <p:sldId id="288" r:id="rId30"/>
    <p:sldId id="292" r:id="rId31"/>
    <p:sldId id="297" r:id="rId32"/>
    <p:sldId id="298" r:id="rId33"/>
    <p:sldId id="300" r:id="rId34"/>
    <p:sldId id="301"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PENING SLIDE">
    <p:bg>
      <p:bgPr>
        <a:blipFill>
          <a:blip r:embed="rId2" cstate="print">
            <a:alphaModFix/>
          </a:blip>
          <a:stretch>
            <a:fillRect/>
          </a:stretch>
        </a:blipFill>
        <a:effectLst/>
      </p:bgPr>
    </p:bg>
    <p:spTree>
      <p:nvGrpSpPr>
        <p:cNvPr id="1" name="Shape 8"/>
        <p:cNvGrpSpPr/>
        <p:nvPr/>
      </p:nvGrpSpPr>
      <p:grpSpPr>
        <a:xfrm>
          <a:off x="0" y="0"/>
          <a:ext cx="0" cy="0"/>
          <a:chOff x="0" y="0"/>
          <a:chExt cx="0" cy="0"/>
        </a:xfrm>
      </p:grpSpPr>
      <p:grpSp>
        <p:nvGrpSpPr>
          <p:cNvPr id="2" name="Google Shape;9;p2"/>
          <p:cNvGrpSpPr/>
          <p:nvPr/>
        </p:nvGrpSpPr>
        <p:grpSpPr>
          <a:xfrm>
            <a:off x="1597622" y="296259"/>
            <a:ext cx="5948856" cy="4694195"/>
            <a:chOff x="2256903" y="816487"/>
            <a:chExt cx="4630180" cy="3653639"/>
          </a:xfrm>
        </p:grpSpPr>
        <p:sp>
          <p:nvSpPr>
            <p:cNvPr id="10" name="Google Shape;10;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title"/>
          </p:nvPr>
        </p:nvSpPr>
        <p:spPr>
          <a:xfrm>
            <a:off x="2215050" y="1748638"/>
            <a:ext cx="4713900" cy="1224900"/>
          </a:xfrm>
          <a:prstGeom prst="rect">
            <a:avLst/>
          </a:prstGeom>
          <a:noFill/>
          <a:ln>
            <a:noFill/>
          </a:ln>
        </p:spPr>
        <p:txBody>
          <a:bodyPr spcFirstLastPara="1" wrap="square" lIns="0" tIns="0" rIns="0" bIns="0" anchor="b" anchorCtr="0">
            <a:noAutofit/>
          </a:bodyPr>
          <a:lstStyle>
            <a:lvl1pPr lvl="0" algn="ctr">
              <a:spcBef>
                <a:spcPts val="0"/>
              </a:spcBef>
              <a:spcAft>
                <a:spcPts val="0"/>
              </a:spcAft>
              <a:buClr>
                <a:schemeClr val="accent1"/>
              </a:buClr>
              <a:buSzPts val="6000"/>
              <a:buFont typeface="Joti One"/>
              <a:buNone/>
              <a:defRPr sz="6300" i="0">
                <a:solidFill>
                  <a:schemeClr val="accent1"/>
                </a:solidFill>
              </a:defRPr>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a:r>
              <a:rPr lang="en-US"/>
              <a:t>Click to edit Master title style</a:t>
            </a:r>
            <a:endParaRPr/>
          </a:p>
        </p:txBody>
      </p:sp>
      <p:sp>
        <p:nvSpPr>
          <p:cNvPr id="13" name="Google Shape;13;p2"/>
          <p:cNvSpPr txBox="1">
            <a:spLocks noGrp="1"/>
          </p:cNvSpPr>
          <p:nvPr>
            <p:ph type="subTitle" idx="1"/>
          </p:nvPr>
        </p:nvSpPr>
        <p:spPr>
          <a:xfrm>
            <a:off x="2754750" y="3028763"/>
            <a:ext cx="3634500" cy="289200"/>
          </a:xfrm>
          <a:prstGeom prst="rect">
            <a:avLst/>
          </a:prstGeom>
        </p:spPr>
        <p:txBody>
          <a:bodyPr spcFirstLastPara="1" wrap="square" lIns="0" tIns="0" rIns="0" bIns="0"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r>
              <a:rPr lang="en-US"/>
              <a:t>Click to edit Master subtitle style</a:t>
            </a:r>
            <a:endParaRPr/>
          </a:p>
        </p:txBody>
      </p:sp>
      <p:grpSp>
        <p:nvGrpSpPr>
          <p:cNvPr id="3" name="Google Shape;14;p2"/>
          <p:cNvGrpSpPr/>
          <p:nvPr/>
        </p:nvGrpSpPr>
        <p:grpSpPr>
          <a:xfrm>
            <a:off x="307857" y="202772"/>
            <a:ext cx="8584689" cy="4754552"/>
            <a:chOff x="307855" y="202772"/>
            <a:chExt cx="8584689" cy="4754552"/>
          </a:xfrm>
        </p:grpSpPr>
        <p:sp>
          <p:nvSpPr>
            <p:cNvPr id="15" name="Google Shape;15;p2"/>
            <p:cNvSpPr/>
            <p:nvPr/>
          </p:nvSpPr>
          <p:spPr>
            <a:xfrm>
              <a:off x="373196" y="2250346"/>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413390" y="17486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7855" y="479630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60191" y="4677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58200" y="202772"/>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a:off x="8789221" y="3664972"/>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697346" y="256160"/>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cstate="print">
            <a:alphaModFix/>
          </a:blip>
          <a:stretch>
            <a:fillRect/>
          </a:stretch>
        </a:blipFill>
        <a:effectLst/>
      </p:bgPr>
    </p:bg>
    <p:spTree>
      <p:nvGrpSpPr>
        <p:cNvPr id="1" name="Shape 125"/>
        <p:cNvGrpSpPr/>
        <p:nvPr/>
      </p:nvGrpSpPr>
      <p:grpSpPr>
        <a:xfrm>
          <a:off x="0" y="0"/>
          <a:ext cx="0" cy="0"/>
          <a:chOff x="0" y="0"/>
          <a:chExt cx="0" cy="0"/>
        </a:xfrm>
      </p:grpSpPr>
      <p:sp>
        <p:nvSpPr>
          <p:cNvPr id="126" name="Google Shape;126;p11"/>
          <p:cNvSpPr txBox="1">
            <a:spLocks noGrp="1"/>
          </p:cNvSpPr>
          <p:nvPr>
            <p:ph type="title"/>
          </p:nvPr>
        </p:nvSpPr>
        <p:spPr>
          <a:xfrm>
            <a:off x="900987" y="2813325"/>
            <a:ext cx="20109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200" i="0">
                <a:solidFill>
                  <a:schemeClr val="accent1"/>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r>
              <a:rPr lang="en-US"/>
              <a:t>Click to edit Master title style</a:t>
            </a:r>
            <a:endParaRPr/>
          </a:p>
        </p:txBody>
      </p:sp>
      <p:sp>
        <p:nvSpPr>
          <p:cNvPr id="127" name="Google Shape;127;p11"/>
          <p:cNvSpPr txBox="1">
            <a:spLocks noGrp="1"/>
          </p:cNvSpPr>
          <p:nvPr>
            <p:ph type="subTitle" idx="1"/>
          </p:nvPr>
        </p:nvSpPr>
        <p:spPr>
          <a:xfrm>
            <a:off x="901850" y="3432200"/>
            <a:ext cx="2010900" cy="9039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128" name="Google Shape;128;p11"/>
          <p:cNvSpPr txBox="1">
            <a:spLocks noGrp="1"/>
          </p:cNvSpPr>
          <p:nvPr>
            <p:ph type="title" idx="2"/>
          </p:nvPr>
        </p:nvSpPr>
        <p:spPr>
          <a:xfrm>
            <a:off x="3567000" y="2813325"/>
            <a:ext cx="20109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200" i="0">
                <a:solidFill>
                  <a:schemeClr val="accent2"/>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r>
              <a:rPr lang="en-US"/>
              <a:t>Click to edit Master title style</a:t>
            </a:r>
            <a:endParaRPr/>
          </a:p>
        </p:txBody>
      </p:sp>
      <p:sp>
        <p:nvSpPr>
          <p:cNvPr id="129" name="Google Shape;129;p11"/>
          <p:cNvSpPr txBox="1">
            <a:spLocks noGrp="1"/>
          </p:cNvSpPr>
          <p:nvPr>
            <p:ph type="subTitle" idx="3"/>
          </p:nvPr>
        </p:nvSpPr>
        <p:spPr>
          <a:xfrm>
            <a:off x="3566928" y="3432200"/>
            <a:ext cx="2010900" cy="9039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130" name="Google Shape;130;p11"/>
          <p:cNvSpPr txBox="1">
            <a:spLocks noGrp="1"/>
          </p:cNvSpPr>
          <p:nvPr>
            <p:ph type="title" idx="4"/>
          </p:nvPr>
        </p:nvSpPr>
        <p:spPr>
          <a:xfrm>
            <a:off x="6233087" y="2813325"/>
            <a:ext cx="20109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2200" i="0">
                <a:solidFill>
                  <a:schemeClr val="accent3"/>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r>
              <a:rPr lang="en-US"/>
              <a:t>Click to edit Master title style</a:t>
            </a:r>
            <a:endParaRPr/>
          </a:p>
        </p:txBody>
      </p:sp>
      <p:sp>
        <p:nvSpPr>
          <p:cNvPr id="131" name="Google Shape;131;p11"/>
          <p:cNvSpPr txBox="1">
            <a:spLocks noGrp="1"/>
          </p:cNvSpPr>
          <p:nvPr>
            <p:ph type="subTitle" idx="5"/>
          </p:nvPr>
        </p:nvSpPr>
        <p:spPr>
          <a:xfrm>
            <a:off x="6233037" y="3432200"/>
            <a:ext cx="2010900" cy="9039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132" name="Google Shape;132;p11"/>
          <p:cNvSpPr txBox="1">
            <a:spLocks noGrp="1"/>
          </p:cNvSpPr>
          <p:nvPr>
            <p:ph type="title" idx="6"/>
          </p:nvPr>
        </p:nvSpPr>
        <p:spPr>
          <a:xfrm>
            <a:off x="1739850" y="53497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400" i="0"/>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r>
              <a:rPr lang="en-US"/>
              <a:t>Click to edit Master title style</a:t>
            </a:r>
            <a:endParaRPr/>
          </a:p>
        </p:txBody>
      </p:sp>
      <p:grpSp>
        <p:nvGrpSpPr>
          <p:cNvPr id="2" name="Google Shape;133;p11"/>
          <p:cNvGrpSpPr/>
          <p:nvPr/>
        </p:nvGrpSpPr>
        <p:grpSpPr>
          <a:xfrm>
            <a:off x="329730" y="281345"/>
            <a:ext cx="8628146" cy="4661127"/>
            <a:chOff x="329730" y="281345"/>
            <a:chExt cx="8628146" cy="4661127"/>
          </a:xfrm>
        </p:grpSpPr>
        <p:sp>
          <p:nvSpPr>
            <p:cNvPr id="134" name="Google Shape;134;p11"/>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PICTURE">
  <p:cSld name="TITLE &amp; PICTURE">
    <p:bg>
      <p:bgPr>
        <a:blipFill>
          <a:blip r:embed="rId2" cstate="print">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2"/>
          <p:cNvSpPr txBox="1">
            <a:spLocks noGrp="1"/>
          </p:cNvSpPr>
          <p:nvPr>
            <p:ph type="title"/>
          </p:nvPr>
        </p:nvSpPr>
        <p:spPr>
          <a:xfrm flipH="1">
            <a:off x="5365325" y="947700"/>
            <a:ext cx="3066000" cy="19677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chemeClr val="accent1"/>
              </a:buClr>
              <a:buSzPts val="2500"/>
              <a:buNone/>
              <a:defRPr sz="2500">
                <a:solidFill>
                  <a:schemeClr val="accent1"/>
                </a:solidFill>
              </a:defRPr>
            </a:lvl2pPr>
            <a:lvl3pPr lvl="2" algn="r" rtl="0">
              <a:spcBef>
                <a:spcPts val="0"/>
              </a:spcBef>
              <a:spcAft>
                <a:spcPts val="0"/>
              </a:spcAft>
              <a:buClr>
                <a:schemeClr val="accent1"/>
              </a:buClr>
              <a:buSzPts val="2500"/>
              <a:buNone/>
              <a:defRPr sz="2500">
                <a:solidFill>
                  <a:schemeClr val="accent1"/>
                </a:solidFill>
              </a:defRPr>
            </a:lvl3pPr>
            <a:lvl4pPr lvl="3" algn="r" rtl="0">
              <a:spcBef>
                <a:spcPts val="0"/>
              </a:spcBef>
              <a:spcAft>
                <a:spcPts val="0"/>
              </a:spcAft>
              <a:buClr>
                <a:schemeClr val="accent1"/>
              </a:buClr>
              <a:buSzPts val="2500"/>
              <a:buNone/>
              <a:defRPr sz="2500">
                <a:solidFill>
                  <a:schemeClr val="accent1"/>
                </a:solidFill>
              </a:defRPr>
            </a:lvl4pPr>
            <a:lvl5pPr lvl="4" algn="r" rtl="0">
              <a:spcBef>
                <a:spcPts val="0"/>
              </a:spcBef>
              <a:spcAft>
                <a:spcPts val="0"/>
              </a:spcAft>
              <a:buClr>
                <a:schemeClr val="accent1"/>
              </a:buClr>
              <a:buSzPts val="2500"/>
              <a:buNone/>
              <a:defRPr sz="2500">
                <a:solidFill>
                  <a:schemeClr val="accent1"/>
                </a:solidFill>
              </a:defRPr>
            </a:lvl5pPr>
            <a:lvl6pPr lvl="5" algn="r" rtl="0">
              <a:spcBef>
                <a:spcPts val="0"/>
              </a:spcBef>
              <a:spcAft>
                <a:spcPts val="0"/>
              </a:spcAft>
              <a:buClr>
                <a:schemeClr val="accent1"/>
              </a:buClr>
              <a:buSzPts val="2500"/>
              <a:buNone/>
              <a:defRPr sz="2500">
                <a:solidFill>
                  <a:schemeClr val="accent1"/>
                </a:solidFill>
              </a:defRPr>
            </a:lvl6pPr>
            <a:lvl7pPr lvl="6" algn="r" rtl="0">
              <a:spcBef>
                <a:spcPts val="0"/>
              </a:spcBef>
              <a:spcAft>
                <a:spcPts val="0"/>
              </a:spcAft>
              <a:buClr>
                <a:schemeClr val="accent1"/>
              </a:buClr>
              <a:buSzPts val="2500"/>
              <a:buNone/>
              <a:defRPr sz="2500">
                <a:solidFill>
                  <a:schemeClr val="accent1"/>
                </a:solidFill>
              </a:defRPr>
            </a:lvl7pPr>
            <a:lvl8pPr lvl="7" algn="r" rtl="0">
              <a:spcBef>
                <a:spcPts val="0"/>
              </a:spcBef>
              <a:spcAft>
                <a:spcPts val="0"/>
              </a:spcAft>
              <a:buClr>
                <a:schemeClr val="accent1"/>
              </a:buClr>
              <a:buSzPts val="2500"/>
              <a:buNone/>
              <a:defRPr sz="2500">
                <a:solidFill>
                  <a:schemeClr val="accent1"/>
                </a:solidFill>
              </a:defRPr>
            </a:lvl8pPr>
            <a:lvl9pPr lvl="8" algn="r" rtl="0">
              <a:spcBef>
                <a:spcPts val="0"/>
              </a:spcBef>
              <a:spcAft>
                <a:spcPts val="0"/>
              </a:spcAft>
              <a:buClr>
                <a:schemeClr val="accent1"/>
              </a:buClr>
              <a:buSzPts val="2500"/>
              <a:buNone/>
              <a:defRPr sz="2500">
                <a:solidFill>
                  <a:schemeClr val="accent1"/>
                </a:solidFill>
              </a:defRPr>
            </a:lvl9pPr>
          </a:lstStyle>
          <a:p>
            <a:r>
              <a:rPr lang="en-US"/>
              <a:t>Click to edit Master title style</a:t>
            </a:r>
            <a:endParaRPr/>
          </a:p>
        </p:txBody>
      </p:sp>
      <p:sp>
        <p:nvSpPr>
          <p:cNvPr id="142" name="Google Shape;142;p12"/>
          <p:cNvSpPr txBox="1">
            <a:spLocks noGrp="1"/>
          </p:cNvSpPr>
          <p:nvPr>
            <p:ph type="subTitle" idx="1"/>
          </p:nvPr>
        </p:nvSpPr>
        <p:spPr>
          <a:xfrm flipH="1">
            <a:off x="5365325" y="2998550"/>
            <a:ext cx="3066000" cy="11973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r>
              <a:rPr lang="en-US"/>
              <a:t>Click to edit Master subtitle style</a:t>
            </a:r>
            <a:endParaRPr/>
          </a:p>
        </p:txBody>
      </p:sp>
      <p:grpSp>
        <p:nvGrpSpPr>
          <p:cNvPr id="2" name="Google Shape;143;p12"/>
          <p:cNvGrpSpPr/>
          <p:nvPr/>
        </p:nvGrpSpPr>
        <p:grpSpPr>
          <a:xfrm>
            <a:off x="329730" y="281345"/>
            <a:ext cx="8628146" cy="4661127"/>
            <a:chOff x="329730" y="281345"/>
            <a:chExt cx="8628146" cy="4661127"/>
          </a:xfrm>
        </p:grpSpPr>
        <p:sp>
          <p:nvSpPr>
            <p:cNvPr id="144" name="Google Shape;144;p12"/>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2"/>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2"/>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2"/>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2"/>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2"/>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p:cSld name="BIG TITLE">
    <p:bg>
      <p:bgPr>
        <a:blipFill>
          <a:blip r:embed="rId2" cstate="print">
            <a:alphaModFix/>
          </a:blip>
          <a:stretch>
            <a:fillRect/>
          </a:stretch>
        </a:blipFill>
        <a:effectLst/>
      </p:bgPr>
    </p:bg>
    <p:spTree>
      <p:nvGrpSpPr>
        <p:cNvPr id="1" name="Shape 150"/>
        <p:cNvGrpSpPr/>
        <p:nvPr/>
      </p:nvGrpSpPr>
      <p:grpSpPr>
        <a:xfrm>
          <a:off x="0" y="0"/>
          <a:ext cx="0" cy="0"/>
          <a:chOff x="0" y="0"/>
          <a:chExt cx="0" cy="0"/>
        </a:xfrm>
      </p:grpSpPr>
      <p:sp>
        <p:nvSpPr>
          <p:cNvPr id="151" name="Google Shape;151;p13"/>
          <p:cNvSpPr txBox="1">
            <a:spLocks noGrp="1"/>
          </p:cNvSpPr>
          <p:nvPr>
            <p:ph type="title"/>
          </p:nvPr>
        </p:nvSpPr>
        <p:spPr>
          <a:xfrm>
            <a:off x="911909" y="933125"/>
            <a:ext cx="2676300" cy="3277200"/>
          </a:xfrm>
          <a:prstGeom prst="rect">
            <a:avLst/>
          </a:prstGeom>
        </p:spPr>
        <p:txBody>
          <a:bodyPr spcFirstLastPara="1" wrap="square" lIns="0" tIns="0" rIns="0" bIns="0" anchor="ctr" anchorCtr="0">
            <a:noAutofit/>
          </a:bodyPr>
          <a:lstStyle>
            <a:lvl1pPr lvl="0" rtl="0">
              <a:spcBef>
                <a:spcPts val="0"/>
              </a:spcBef>
              <a:spcAft>
                <a:spcPts val="0"/>
              </a:spcAft>
              <a:buNone/>
              <a:defRPr sz="4800"/>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r>
              <a:rPr lang="en-US"/>
              <a:t>Click to edit Master title style</a:t>
            </a:r>
            <a:endParaRPr/>
          </a:p>
        </p:txBody>
      </p:sp>
      <p:grpSp>
        <p:nvGrpSpPr>
          <p:cNvPr id="2" name="Google Shape;152;p13"/>
          <p:cNvGrpSpPr/>
          <p:nvPr/>
        </p:nvGrpSpPr>
        <p:grpSpPr>
          <a:xfrm>
            <a:off x="329730" y="281345"/>
            <a:ext cx="8628146" cy="4661127"/>
            <a:chOff x="329730" y="281345"/>
            <a:chExt cx="8628146" cy="4661127"/>
          </a:xfrm>
        </p:grpSpPr>
        <p:sp>
          <p:nvSpPr>
            <p:cNvPr id="153" name="Google Shape;153;p13"/>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5">
  <p:cSld name="BIG TITLE 5">
    <p:bg>
      <p:bgPr>
        <a:blipFill>
          <a:blip r:embed="rId2" cstate="print">
            <a:alphaModFix/>
          </a:blip>
          <a:stretch>
            <a:fillRect/>
          </a:stretch>
        </a:blipFill>
        <a:effectLst/>
      </p:bgPr>
    </p:bg>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712670" y="933125"/>
            <a:ext cx="4041900" cy="3277200"/>
          </a:xfrm>
          <a:prstGeom prst="rect">
            <a:avLst/>
          </a:prstGeom>
        </p:spPr>
        <p:txBody>
          <a:bodyPr spcFirstLastPara="1" wrap="square" lIns="0" tIns="0" rIns="0" bIns="0" anchor="ctr" anchorCtr="0">
            <a:noAutofit/>
          </a:bodyPr>
          <a:lstStyle>
            <a:lvl1pPr lvl="0" rtl="0">
              <a:spcBef>
                <a:spcPts val="0"/>
              </a:spcBef>
              <a:spcAft>
                <a:spcPts val="0"/>
              </a:spcAft>
              <a:buNone/>
              <a:defRPr sz="4800"/>
            </a:lvl1pPr>
            <a:lvl2pPr lvl="1" rtl="0">
              <a:spcBef>
                <a:spcPts val="0"/>
              </a:spcBef>
              <a:spcAft>
                <a:spcPts val="0"/>
              </a:spcAft>
              <a:buNone/>
              <a:defRPr sz="4800"/>
            </a:lvl2pPr>
            <a:lvl3pPr lvl="2" rtl="0">
              <a:spcBef>
                <a:spcPts val="0"/>
              </a:spcBef>
              <a:spcAft>
                <a:spcPts val="0"/>
              </a:spcAft>
              <a:buNone/>
              <a:defRPr sz="4800"/>
            </a:lvl3pPr>
            <a:lvl4pPr lvl="3" rtl="0">
              <a:spcBef>
                <a:spcPts val="0"/>
              </a:spcBef>
              <a:spcAft>
                <a:spcPts val="0"/>
              </a:spcAft>
              <a:buNone/>
              <a:defRPr sz="4800"/>
            </a:lvl4pPr>
            <a:lvl5pPr lvl="4" rtl="0">
              <a:spcBef>
                <a:spcPts val="0"/>
              </a:spcBef>
              <a:spcAft>
                <a:spcPts val="0"/>
              </a:spcAft>
              <a:buNone/>
              <a:defRPr sz="4800"/>
            </a:lvl5pPr>
            <a:lvl6pPr lvl="5" rtl="0">
              <a:spcBef>
                <a:spcPts val="0"/>
              </a:spcBef>
              <a:spcAft>
                <a:spcPts val="0"/>
              </a:spcAft>
              <a:buNone/>
              <a:defRPr sz="4800"/>
            </a:lvl6pPr>
            <a:lvl7pPr lvl="6" rtl="0">
              <a:spcBef>
                <a:spcPts val="0"/>
              </a:spcBef>
              <a:spcAft>
                <a:spcPts val="0"/>
              </a:spcAft>
              <a:buNone/>
              <a:defRPr sz="4800"/>
            </a:lvl7pPr>
            <a:lvl8pPr lvl="7" rtl="0">
              <a:spcBef>
                <a:spcPts val="0"/>
              </a:spcBef>
              <a:spcAft>
                <a:spcPts val="0"/>
              </a:spcAft>
              <a:buNone/>
              <a:defRPr sz="4800"/>
            </a:lvl8pPr>
            <a:lvl9pPr lvl="8" rtl="0">
              <a:spcBef>
                <a:spcPts val="0"/>
              </a:spcBef>
              <a:spcAft>
                <a:spcPts val="0"/>
              </a:spcAft>
              <a:buNone/>
              <a:defRPr sz="4800"/>
            </a:lvl9pPr>
          </a:lstStyle>
          <a:p>
            <a:r>
              <a:rPr lang="en-US"/>
              <a:t>Click to edit Master title style</a:t>
            </a:r>
            <a:endParaRPr/>
          </a:p>
        </p:txBody>
      </p:sp>
      <p:grpSp>
        <p:nvGrpSpPr>
          <p:cNvPr id="2" name="Google Shape;161;p14"/>
          <p:cNvGrpSpPr/>
          <p:nvPr/>
        </p:nvGrpSpPr>
        <p:grpSpPr>
          <a:xfrm>
            <a:off x="329730" y="281345"/>
            <a:ext cx="8628146" cy="4661127"/>
            <a:chOff x="329730" y="281345"/>
            <a:chExt cx="8628146" cy="4661127"/>
          </a:xfrm>
        </p:grpSpPr>
        <p:sp>
          <p:nvSpPr>
            <p:cNvPr id="162" name="Google Shape;162;p14"/>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DESIGN">
  <p:cSld name="TITLE DESIGN">
    <p:bg>
      <p:bgPr>
        <a:blipFill>
          <a:blip r:embed="rId2" cstate="print">
            <a:alphaModFix/>
          </a:blip>
          <a:stretch>
            <a:fillRect/>
          </a:stretch>
        </a:blipFill>
        <a:effectLst/>
      </p:bgPr>
    </p:bg>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1739850" y="53497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400" i="0"/>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r>
              <a:rPr lang="en-US"/>
              <a:t>Click to edit Master title style</a:t>
            </a:r>
            <a:endParaRPr/>
          </a:p>
        </p:txBody>
      </p:sp>
      <p:grpSp>
        <p:nvGrpSpPr>
          <p:cNvPr id="2" name="Google Shape;170;p15"/>
          <p:cNvGrpSpPr/>
          <p:nvPr/>
        </p:nvGrpSpPr>
        <p:grpSpPr>
          <a:xfrm>
            <a:off x="329730" y="281345"/>
            <a:ext cx="8628146" cy="4661127"/>
            <a:chOff x="329730" y="281345"/>
            <a:chExt cx="8628146" cy="4661127"/>
          </a:xfrm>
        </p:grpSpPr>
        <p:sp>
          <p:nvSpPr>
            <p:cNvPr id="171" name="Google Shape;171;p15"/>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amp; TEXT  ">
  <p:cSld name="BIG NUMBER &amp; TEXT  ">
    <p:bg>
      <p:bgPr>
        <a:blipFill>
          <a:blip r:embed="rId2" cstate="print">
            <a:alphaModFix/>
          </a:blip>
          <a:stretch>
            <a:fillRect/>
          </a:stretch>
        </a:blip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subTitle" idx="1"/>
          </p:nvPr>
        </p:nvSpPr>
        <p:spPr>
          <a:xfrm>
            <a:off x="2460900" y="3285900"/>
            <a:ext cx="4222200" cy="3075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179" name="Google Shape;179;p16"/>
          <p:cNvSpPr txBox="1">
            <a:spLocks noGrp="1"/>
          </p:cNvSpPr>
          <p:nvPr>
            <p:ph type="title" hasCustomPrompt="1"/>
          </p:nvPr>
        </p:nvSpPr>
        <p:spPr>
          <a:xfrm>
            <a:off x="1852950" y="1695525"/>
            <a:ext cx="5438100" cy="1113900"/>
          </a:xfrm>
          <a:prstGeom prst="rect">
            <a:avLst/>
          </a:prstGeom>
          <a:noFill/>
        </p:spPr>
        <p:txBody>
          <a:bodyPr spcFirstLastPara="1" wrap="square" lIns="0" tIns="0" rIns="0" bIns="0" anchor="b" anchorCtr="0">
            <a:noAutofit/>
          </a:bodyPr>
          <a:lstStyle>
            <a:lvl1pPr lvl="0" algn="ctr" rtl="0">
              <a:spcBef>
                <a:spcPts val="0"/>
              </a:spcBef>
              <a:spcAft>
                <a:spcPts val="0"/>
              </a:spcAft>
              <a:buClr>
                <a:srgbClr val="FFC39F"/>
              </a:buClr>
              <a:buSzPts val="6000"/>
              <a:buNone/>
              <a:defRPr sz="9600">
                <a:solidFill>
                  <a:schemeClr val="accent2"/>
                </a:solidFill>
              </a:defRPr>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a:r>
              <a:t>xx%</a:t>
            </a:r>
          </a:p>
        </p:txBody>
      </p:sp>
      <p:grpSp>
        <p:nvGrpSpPr>
          <p:cNvPr id="2" name="Google Shape;180;p16"/>
          <p:cNvGrpSpPr/>
          <p:nvPr/>
        </p:nvGrpSpPr>
        <p:grpSpPr>
          <a:xfrm>
            <a:off x="329730" y="281345"/>
            <a:ext cx="8628146" cy="4661127"/>
            <a:chOff x="329730" y="281345"/>
            <a:chExt cx="8628146" cy="4661127"/>
          </a:xfrm>
        </p:grpSpPr>
        <p:sp>
          <p:nvSpPr>
            <p:cNvPr id="181" name="Google Shape;181;p16"/>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mp; TEXT ">
  <p:cSld name="NUMBERS &amp; TEXT ">
    <p:bg>
      <p:bgPr>
        <a:blipFill>
          <a:blip r:embed="rId2" cstate="print">
            <a:alphaModFix/>
          </a:blip>
          <a:stretch>
            <a:fillRect/>
          </a:stretch>
        </a:blipFill>
        <a:effectLst/>
      </p:bgPr>
    </p:bg>
    <p:spTree>
      <p:nvGrpSpPr>
        <p:cNvPr id="1" name="Shape 187"/>
        <p:cNvGrpSpPr/>
        <p:nvPr/>
      </p:nvGrpSpPr>
      <p:grpSpPr>
        <a:xfrm>
          <a:off x="0" y="0"/>
          <a:ext cx="0" cy="0"/>
          <a:chOff x="0" y="0"/>
          <a:chExt cx="0" cy="0"/>
        </a:xfrm>
      </p:grpSpPr>
      <p:sp>
        <p:nvSpPr>
          <p:cNvPr id="188" name="Google Shape;188;p17"/>
          <p:cNvSpPr txBox="1">
            <a:spLocks noGrp="1"/>
          </p:cNvSpPr>
          <p:nvPr>
            <p:ph type="subTitle" idx="1"/>
          </p:nvPr>
        </p:nvSpPr>
        <p:spPr>
          <a:xfrm>
            <a:off x="2088175" y="1357750"/>
            <a:ext cx="4967700" cy="3963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189" name="Google Shape;189;p17"/>
          <p:cNvSpPr txBox="1">
            <a:spLocks noGrp="1"/>
          </p:cNvSpPr>
          <p:nvPr>
            <p:ph type="subTitle" idx="2"/>
          </p:nvPr>
        </p:nvSpPr>
        <p:spPr>
          <a:xfrm>
            <a:off x="2088175" y="2722144"/>
            <a:ext cx="4967700" cy="3963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190" name="Google Shape;190;p17"/>
          <p:cNvSpPr txBox="1">
            <a:spLocks noGrp="1"/>
          </p:cNvSpPr>
          <p:nvPr>
            <p:ph type="subTitle" idx="3"/>
          </p:nvPr>
        </p:nvSpPr>
        <p:spPr>
          <a:xfrm>
            <a:off x="2088175" y="4045475"/>
            <a:ext cx="4967700" cy="3963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191" name="Google Shape;191;p17"/>
          <p:cNvSpPr txBox="1">
            <a:spLocks noGrp="1"/>
          </p:cNvSpPr>
          <p:nvPr>
            <p:ph type="title" hasCustomPrompt="1"/>
          </p:nvPr>
        </p:nvSpPr>
        <p:spPr>
          <a:xfrm>
            <a:off x="2827350" y="644777"/>
            <a:ext cx="3489300" cy="6978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4"/>
              </a:buClr>
              <a:buSzPts val="3600"/>
              <a:buNone/>
              <a:defRPr sz="36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92" name="Google Shape;192;p17"/>
          <p:cNvSpPr txBox="1">
            <a:spLocks noGrp="1"/>
          </p:cNvSpPr>
          <p:nvPr>
            <p:ph type="title" idx="4" hasCustomPrompt="1"/>
          </p:nvPr>
        </p:nvSpPr>
        <p:spPr>
          <a:xfrm>
            <a:off x="2827350" y="2025051"/>
            <a:ext cx="3489300" cy="697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93" name="Google Shape;193;p17"/>
          <p:cNvSpPr txBox="1">
            <a:spLocks noGrp="1"/>
          </p:cNvSpPr>
          <p:nvPr>
            <p:ph type="title" idx="5" hasCustomPrompt="1"/>
          </p:nvPr>
        </p:nvSpPr>
        <p:spPr>
          <a:xfrm>
            <a:off x="2827350" y="3340088"/>
            <a:ext cx="3489300" cy="6978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36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grpSp>
        <p:nvGrpSpPr>
          <p:cNvPr id="2" name="Google Shape;194;p17"/>
          <p:cNvGrpSpPr/>
          <p:nvPr/>
        </p:nvGrpSpPr>
        <p:grpSpPr>
          <a:xfrm>
            <a:off x="329730" y="281345"/>
            <a:ext cx="8628146" cy="4661127"/>
            <a:chOff x="329730" y="281345"/>
            <a:chExt cx="8628146" cy="4661127"/>
          </a:xfrm>
        </p:grpSpPr>
        <p:sp>
          <p:nvSpPr>
            <p:cNvPr id="195" name="Google Shape;195;p17"/>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cstate="print">
            <a:alphaModFix/>
          </a:blip>
          <a:stretch>
            <a:fillRect/>
          </a:stretch>
        </a:blipFill>
        <a:effectLst/>
      </p:bgPr>
    </p:bg>
    <p:spTree>
      <p:nvGrpSpPr>
        <p:cNvPr id="1" name="Shape 201"/>
        <p:cNvGrpSpPr/>
        <p:nvPr/>
      </p:nvGrpSpPr>
      <p:grpSpPr>
        <a:xfrm>
          <a:off x="0" y="0"/>
          <a:ext cx="0" cy="0"/>
          <a:chOff x="0" y="0"/>
          <a:chExt cx="0" cy="0"/>
        </a:xfrm>
      </p:grpSpPr>
      <p:sp>
        <p:nvSpPr>
          <p:cNvPr id="202" name="Google Shape;202;p18"/>
          <p:cNvSpPr txBox="1">
            <a:spLocks noGrp="1"/>
          </p:cNvSpPr>
          <p:nvPr>
            <p:ph type="title"/>
          </p:nvPr>
        </p:nvSpPr>
        <p:spPr>
          <a:xfrm>
            <a:off x="925020" y="1593550"/>
            <a:ext cx="18633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2400"/>
              <a:buNone/>
              <a:defRPr sz="2400" i="0">
                <a:solidFill>
                  <a:schemeClr val="dk2"/>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rPr lang="en-US"/>
              <a:t>Click to edit Master title style</a:t>
            </a:r>
            <a:endParaRPr/>
          </a:p>
        </p:txBody>
      </p:sp>
      <p:sp>
        <p:nvSpPr>
          <p:cNvPr id="203" name="Google Shape;203;p18"/>
          <p:cNvSpPr txBox="1">
            <a:spLocks noGrp="1"/>
          </p:cNvSpPr>
          <p:nvPr>
            <p:ph type="subTitle" idx="1"/>
          </p:nvPr>
        </p:nvSpPr>
        <p:spPr>
          <a:xfrm>
            <a:off x="712675" y="2041972"/>
            <a:ext cx="2288100" cy="531000"/>
          </a:xfrm>
          <a:prstGeom prst="rect">
            <a:avLst/>
          </a:prstGeom>
        </p:spPr>
        <p:txBody>
          <a:bodyPr spcFirstLastPara="1" wrap="square" lIns="0" tIns="0" rIns="0" bIns="0" anchor="t"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r>
              <a:rPr lang="en-US"/>
              <a:t>Click to edit Master subtitle style</a:t>
            </a:r>
            <a:endParaRPr/>
          </a:p>
        </p:txBody>
      </p:sp>
      <p:sp>
        <p:nvSpPr>
          <p:cNvPr id="204" name="Google Shape;204;p18"/>
          <p:cNvSpPr txBox="1">
            <a:spLocks noGrp="1"/>
          </p:cNvSpPr>
          <p:nvPr>
            <p:ph type="title" idx="2"/>
          </p:nvPr>
        </p:nvSpPr>
        <p:spPr>
          <a:xfrm>
            <a:off x="6357863" y="1593550"/>
            <a:ext cx="18633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2400"/>
              <a:buNone/>
              <a:defRPr sz="2400" i="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rPr lang="en-US"/>
              <a:t>Click to edit Master title style</a:t>
            </a:r>
            <a:endParaRPr/>
          </a:p>
        </p:txBody>
      </p:sp>
      <p:sp>
        <p:nvSpPr>
          <p:cNvPr id="205" name="Google Shape;205;p18"/>
          <p:cNvSpPr txBox="1">
            <a:spLocks noGrp="1"/>
          </p:cNvSpPr>
          <p:nvPr>
            <p:ph type="subTitle" idx="3"/>
          </p:nvPr>
        </p:nvSpPr>
        <p:spPr>
          <a:xfrm>
            <a:off x="6145523" y="2041972"/>
            <a:ext cx="2288100" cy="531000"/>
          </a:xfrm>
          <a:prstGeom prst="rect">
            <a:avLst/>
          </a:prstGeom>
        </p:spPr>
        <p:txBody>
          <a:bodyPr spcFirstLastPara="1" wrap="square" lIns="0" tIns="0" rIns="0" bIns="0" anchor="t"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r>
              <a:rPr lang="en-US"/>
              <a:t>Click to edit Master subtitle style</a:t>
            </a:r>
            <a:endParaRPr/>
          </a:p>
        </p:txBody>
      </p:sp>
      <p:sp>
        <p:nvSpPr>
          <p:cNvPr id="206" name="Google Shape;206;p18"/>
          <p:cNvSpPr txBox="1">
            <a:spLocks noGrp="1"/>
          </p:cNvSpPr>
          <p:nvPr>
            <p:ph type="title" idx="4"/>
          </p:nvPr>
        </p:nvSpPr>
        <p:spPr>
          <a:xfrm>
            <a:off x="3640784" y="3286166"/>
            <a:ext cx="18633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2400"/>
              <a:buNone/>
              <a:defRPr sz="2400" i="0">
                <a:solidFill>
                  <a:schemeClr val="accent3"/>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rPr lang="en-US"/>
              <a:t>Click to edit Master title style</a:t>
            </a:r>
            <a:endParaRPr/>
          </a:p>
        </p:txBody>
      </p:sp>
      <p:sp>
        <p:nvSpPr>
          <p:cNvPr id="207" name="Google Shape;207;p18"/>
          <p:cNvSpPr txBox="1">
            <a:spLocks noGrp="1"/>
          </p:cNvSpPr>
          <p:nvPr>
            <p:ph type="subTitle" idx="5"/>
          </p:nvPr>
        </p:nvSpPr>
        <p:spPr>
          <a:xfrm>
            <a:off x="3428441" y="3734602"/>
            <a:ext cx="2288100" cy="531000"/>
          </a:xfrm>
          <a:prstGeom prst="rect">
            <a:avLst/>
          </a:prstGeom>
        </p:spPr>
        <p:txBody>
          <a:bodyPr spcFirstLastPara="1" wrap="square" lIns="0" tIns="0" rIns="0" bIns="0" anchor="t"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r>
              <a:rPr lang="en-US"/>
              <a:t>Click to edit Master subtitle style</a:t>
            </a:r>
            <a:endParaRPr/>
          </a:p>
        </p:txBody>
      </p:sp>
      <p:sp>
        <p:nvSpPr>
          <p:cNvPr id="208" name="Google Shape;208;p18"/>
          <p:cNvSpPr txBox="1">
            <a:spLocks noGrp="1"/>
          </p:cNvSpPr>
          <p:nvPr>
            <p:ph type="title" idx="6"/>
          </p:nvPr>
        </p:nvSpPr>
        <p:spPr>
          <a:xfrm>
            <a:off x="3640784" y="1593550"/>
            <a:ext cx="18633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2400"/>
              <a:buNone/>
              <a:defRPr sz="2400" i="0">
                <a:solidFill>
                  <a:schemeClr val="lt2"/>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rPr lang="en-US"/>
              <a:t>Click to edit Master title style</a:t>
            </a:r>
            <a:endParaRPr/>
          </a:p>
        </p:txBody>
      </p:sp>
      <p:sp>
        <p:nvSpPr>
          <p:cNvPr id="209" name="Google Shape;209;p18"/>
          <p:cNvSpPr txBox="1">
            <a:spLocks noGrp="1"/>
          </p:cNvSpPr>
          <p:nvPr>
            <p:ph type="subTitle" idx="7"/>
          </p:nvPr>
        </p:nvSpPr>
        <p:spPr>
          <a:xfrm>
            <a:off x="3428441" y="2041972"/>
            <a:ext cx="2288100" cy="531000"/>
          </a:xfrm>
          <a:prstGeom prst="rect">
            <a:avLst/>
          </a:prstGeom>
        </p:spPr>
        <p:txBody>
          <a:bodyPr spcFirstLastPara="1" wrap="square" lIns="0" tIns="0" rIns="0" bIns="0" anchor="t"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r>
              <a:rPr lang="en-US"/>
              <a:t>Click to edit Master subtitle style</a:t>
            </a:r>
            <a:endParaRPr/>
          </a:p>
        </p:txBody>
      </p:sp>
      <p:sp>
        <p:nvSpPr>
          <p:cNvPr id="210" name="Google Shape;210;p18"/>
          <p:cNvSpPr txBox="1">
            <a:spLocks noGrp="1"/>
          </p:cNvSpPr>
          <p:nvPr>
            <p:ph type="title" idx="8"/>
          </p:nvPr>
        </p:nvSpPr>
        <p:spPr>
          <a:xfrm>
            <a:off x="925020" y="3286166"/>
            <a:ext cx="18633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2400"/>
              <a:buNone/>
              <a:defRPr sz="2400" i="0">
                <a:solidFill>
                  <a:schemeClr val="accent2"/>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rPr lang="en-US"/>
              <a:t>Click to edit Master title style</a:t>
            </a:r>
            <a:endParaRPr/>
          </a:p>
        </p:txBody>
      </p:sp>
      <p:sp>
        <p:nvSpPr>
          <p:cNvPr id="211" name="Google Shape;211;p18"/>
          <p:cNvSpPr txBox="1">
            <a:spLocks noGrp="1"/>
          </p:cNvSpPr>
          <p:nvPr>
            <p:ph type="subTitle" idx="9"/>
          </p:nvPr>
        </p:nvSpPr>
        <p:spPr>
          <a:xfrm>
            <a:off x="712675" y="3734602"/>
            <a:ext cx="2288100" cy="531000"/>
          </a:xfrm>
          <a:prstGeom prst="rect">
            <a:avLst/>
          </a:prstGeom>
        </p:spPr>
        <p:txBody>
          <a:bodyPr spcFirstLastPara="1" wrap="square" lIns="0" tIns="0" rIns="0" bIns="0" anchor="t"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r>
              <a:rPr lang="en-US"/>
              <a:t>Click to edit Master subtitle style</a:t>
            </a:r>
            <a:endParaRPr/>
          </a:p>
        </p:txBody>
      </p:sp>
      <p:sp>
        <p:nvSpPr>
          <p:cNvPr id="212" name="Google Shape;212;p18"/>
          <p:cNvSpPr txBox="1">
            <a:spLocks noGrp="1"/>
          </p:cNvSpPr>
          <p:nvPr>
            <p:ph type="title" idx="13"/>
          </p:nvPr>
        </p:nvSpPr>
        <p:spPr>
          <a:xfrm>
            <a:off x="6357863" y="3286166"/>
            <a:ext cx="18633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2400"/>
              <a:buNone/>
              <a:defRPr sz="2400" i="0">
                <a:solidFill>
                  <a:schemeClr val="accent4"/>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rPr lang="en-US"/>
              <a:t>Click to edit Master title style</a:t>
            </a:r>
            <a:endParaRPr/>
          </a:p>
        </p:txBody>
      </p:sp>
      <p:sp>
        <p:nvSpPr>
          <p:cNvPr id="213" name="Google Shape;213;p18"/>
          <p:cNvSpPr txBox="1">
            <a:spLocks noGrp="1"/>
          </p:cNvSpPr>
          <p:nvPr>
            <p:ph type="subTitle" idx="14"/>
          </p:nvPr>
        </p:nvSpPr>
        <p:spPr>
          <a:xfrm>
            <a:off x="6145523" y="3734602"/>
            <a:ext cx="2288100" cy="531000"/>
          </a:xfrm>
          <a:prstGeom prst="rect">
            <a:avLst/>
          </a:prstGeom>
        </p:spPr>
        <p:txBody>
          <a:bodyPr spcFirstLastPara="1" wrap="square" lIns="0" tIns="0" rIns="0" bIns="0" anchor="t" anchorCtr="0">
            <a:noAutofit/>
          </a:bodyPr>
          <a:lstStyle>
            <a:lvl1pPr lvl="0" algn="ctr" rtl="0">
              <a:spcBef>
                <a:spcPts val="0"/>
              </a:spcBef>
              <a:spcAft>
                <a:spcPts val="0"/>
              </a:spcAft>
              <a:buNone/>
              <a:defRPr sz="1500"/>
            </a:lvl1pPr>
            <a:lvl2pPr lvl="1" algn="ctr" rtl="0">
              <a:spcBef>
                <a:spcPts val="0"/>
              </a:spcBef>
              <a:spcAft>
                <a:spcPts val="0"/>
              </a:spcAft>
              <a:buNone/>
              <a:defRPr sz="1500"/>
            </a:lvl2pPr>
            <a:lvl3pPr lvl="2" algn="ctr" rtl="0">
              <a:spcBef>
                <a:spcPts val="0"/>
              </a:spcBef>
              <a:spcAft>
                <a:spcPts val="0"/>
              </a:spcAft>
              <a:buNone/>
              <a:defRPr sz="1500"/>
            </a:lvl3pPr>
            <a:lvl4pPr lvl="3" algn="ctr" rtl="0">
              <a:spcBef>
                <a:spcPts val="0"/>
              </a:spcBef>
              <a:spcAft>
                <a:spcPts val="0"/>
              </a:spcAft>
              <a:buNone/>
              <a:defRPr sz="1500"/>
            </a:lvl4pPr>
            <a:lvl5pPr lvl="4" algn="ctr" rtl="0">
              <a:spcBef>
                <a:spcPts val="0"/>
              </a:spcBef>
              <a:spcAft>
                <a:spcPts val="0"/>
              </a:spcAft>
              <a:buNone/>
              <a:defRPr sz="1500"/>
            </a:lvl5pPr>
            <a:lvl6pPr lvl="5" algn="ctr" rtl="0">
              <a:spcBef>
                <a:spcPts val="0"/>
              </a:spcBef>
              <a:spcAft>
                <a:spcPts val="0"/>
              </a:spcAft>
              <a:buNone/>
              <a:defRPr sz="1500"/>
            </a:lvl6pPr>
            <a:lvl7pPr lvl="6" algn="ctr" rtl="0">
              <a:spcBef>
                <a:spcPts val="0"/>
              </a:spcBef>
              <a:spcAft>
                <a:spcPts val="0"/>
              </a:spcAft>
              <a:buNone/>
              <a:defRPr sz="1500"/>
            </a:lvl7pPr>
            <a:lvl8pPr lvl="7" algn="ctr" rtl="0">
              <a:spcBef>
                <a:spcPts val="0"/>
              </a:spcBef>
              <a:spcAft>
                <a:spcPts val="0"/>
              </a:spcAft>
              <a:buNone/>
              <a:defRPr sz="1500"/>
            </a:lvl8pPr>
            <a:lvl9pPr lvl="8" algn="ctr" rtl="0">
              <a:spcBef>
                <a:spcPts val="0"/>
              </a:spcBef>
              <a:spcAft>
                <a:spcPts val="0"/>
              </a:spcAft>
              <a:buNone/>
              <a:defRPr sz="1500"/>
            </a:lvl9pPr>
          </a:lstStyle>
          <a:p>
            <a:r>
              <a:rPr lang="en-US"/>
              <a:t>Click to edit Master subtitle style</a:t>
            </a:r>
            <a:endParaRPr/>
          </a:p>
        </p:txBody>
      </p:sp>
      <p:sp>
        <p:nvSpPr>
          <p:cNvPr id="214" name="Google Shape;214;p18"/>
          <p:cNvSpPr txBox="1">
            <a:spLocks noGrp="1"/>
          </p:cNvSpPr>
          <p:nvPr>
            <p:ph type="title" idx="15"/>
          </p:nvPr>
        </p:nvSpPr>
        <p:spPr>
          <a:xfrm>
            <a:off x="1739850" y="53497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400" i="0"/>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r>
              <a:rPr lang="en-US"/>
              <a:t>Click to edit Master title style</a:t>
            </a:r>
            <a:endParaRPr/>
          </a:p>
        </p:txBody>
      </p:sp>
      <p:grpSp>
        <p:nvGrpSpPr>
          <p:cNvPr id="2" name="Google Shape;215;p18"/>
          <p:cNvGrpSpPr/>
          <p:nvPr/>
        </p:nvGrpSpPr>
        <p:grpSpPr>
          <a:xfrm>
            <a:off x="329730" y="281345"/>
            <a:ext cx="8628146" cy="4661127"/>
            <a:chOff x="329730" y="281345"/>
            <a:chExt cx="8628146" cy="4661127"/>
          </a:xfrm>
        </p:grpSpPr>
        <p:sp>
          <p:nvSpPr>
            <p:cNvPr id="216" name="Google Shape;216;p18"/>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CIAL MEDIA">
  <p:cSld name="SOCIAL MEDIA">
    <p:bg>
      <p:bgPr>
        <a:blipFill>
          <a:blip r:embed="rId2" cstate="print">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9"/>
          <p:cNvSpPr txBox="1">
            <a:spLocks noGrp="1"/>
          </p:cNvSpPr>
          <p:nvPr>
            <p:ph type="title"/>
          </p:nvPr>
        </p:nvSpPr>
        <p:spPr>
          <a:xfrm>
            <a:off x="1140075" y="1152525"/>
            <a:ext cx="2393700" cy="14673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2200"/>
              <a:buNone/>
              <a:defRPr sz="4000" i="0">
                <a:solidFill>
                  <a:schemeClr val="dk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en-US"/>
              <a:t>Click to edit Master title style</a:t>
            </a:r>
            <a:endParaRPr/>
          </a:p>
        </p:txBody>
      </p:sp>
      <p:sp>
        <p:nvSpPr>
          <p:cNvPr id="224" name="Google Shape;224;p19"/>
          <p:cNvSpPr txBox="1">
            <a:spLocks noGrp="1"/>
          </p:cNvSpPr>
          <p:nvPr>
            <p:ph type="subTitle" idx="1"/>
          </p:nvPr>
        </p:nvSpPr>
        <p:spPr>
          <a:xfrm>
            <a:off x="1140025" y="2912750"/>
            <a:ext cx="2393700" cy="14673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r>
              <a:rPr lang="en-US"/>
              <a:t>Click to edit Master subtitle style</a:t>
            </a:r>
            <a:endParaRPr/>
          </a:p>
        </p:txBody>
      </p:sp>
      <p:grpSp>
        <p:nvGrpSpPr>
          <p:cNvPr id="2" name="Google Shape;225;p19"/>
          <p:cNvGrpSpPr/>
          <p:nvPr/>
        </p:nvGrpSpPr>
        <p:grpSpPr>
          <a:xfrm>
            <a:off x="329730" y="281345"/>
            <a:ext cx="8628146" cy="4661127"/>
            <a:chOff x="329730" y="281345"/>
            <a:chExt cx="8628146" cy="4661127"/>
          </a:xfrm>
        </p:grpSpPr>
        <p:sp>
          <p:nvSpPr>
            <p:cNvPr id="226" name="Google Shape;226;p19"/>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9"/>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9"/>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9"/>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9"/>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CIAL MEDIA 1">
  <p:cSld name="SOCIAL MEDIA 1">
    <p:bg>
      <p:bgPr>
        <a:blipFill>
          <a:blip r:embed="rId2" cstate="print">
            <a:alphaModFix/>
          </a:blip>
          <a:stretch>
            <a:fillRect/>
          </a:stretch>
        </a:blipFill>
        <a:effectLst/>
      </p:bgPr>
    </p:bg>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4274200" y="1276350"/>
            <a:ext cx="1659900" cy="13539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2200"/>
              <a:buNone/>
              <a:defRPr sz="4000" i="0">
                <a:solidFill>
                  <a:schemeClr val="lt2"/>
                </a:solidFill>
              </a:defRPr>
            </a:lvl1pPr>
            <a:lvl2pPr lvl="1" rtl="0">
              <a:spcBef>
                <a:spcPts val="0"/>
              </a:spcBef>
              <a:spcAft>
                <a:spcPts val="0"/>
              </a:spcAft>
              <a:buClr>
                <a:schemeClr val="accent1"/>
              </a:buClr>
              <a:buSzPts val="2500"/>
              <a:buNone/>
              <a:defRPr sz="2500">
                <a:solidFill>
                  <a:schemeClr val="accent1"/>
                </a:solidFill>
              </a:defRPr>
            </a:lvl2pPr>
            <a:lvl3pPr lvl="2" rtl="0">
              <a:spcBef>
                <a:spcPts val="0"/>
              </a:spcBef>
              <a:spcAft>
                <a:spcPts val="0"/>
              </a:spcAft>
              <a:buClr>
                <a:schemeClr val="accent1"/>
              </a:buClr>
              <a:buSzPts val="2500"/>
              <a:buNone/>
              <a:defRPr sz="2500">
                <a:solidFill>
                  <a:schemeClr val="accent1"/>
                </a:solidFill>
              </a:defRPr>
            </a:lvl3pPr>
            <a:lvl4pPr lvl="3" rtl="0">
              <a:spcBef>
                <a:spcPts val="0"/>
              </a:spcBef>
              <a:spcAft>
                <a:spcPts val="0"/>
              </a:spcAft>
              <a:buClr>
                <a:schemeClr val="accent1"/>
              </a:buClr>
              <a:buSzPts val="2500"/>
              <a:buNone/>
              <a:defRPr sz="2500">
                <a:solidFill>
                  <a:schemeClr val="accent1"/>
                </a:solidFill>
              </a:defRPr>
            </a:lvl4pPr>
            <a:lvl5pPr lvl="4" rtl="0">
              <a:spcBef>
                <a:spcPts val="0"/>
              </a:spcBef>
              <a:spcAft>
                <a:spcPts val="0"/>
              </a:spcAft>
              <a:buClr>
                <a:schemeClr val="accent1"/>
              </a:buClr>
              <a:buSzPts val="2500"/>
              <a:buNone/>
              <a:defRPr sz="2500">
                <a:solidFill>
                  <a:schemeClr val="accent1"/>
                </a:solidFill>
              </a:defRPr>
            </a:lvl5pPr>
            <a:lvl6pPr lvl="5" rtl="0">
              <a:spcBef>
                <a:spcPts val="0"/>
              </a:spcBef>
              <a:spcAft>
                <a:spcPts val="0"/>
              </a:spcAft>
              <a:buClr>
                <a:schemeClr val="accent1"/>
              </a:buClr>
              <a:buSzPts val="2500"/>
              <a:buNone/>
              <a:defRPr sz="2500">
                <a:solidFill>
                  <a:schemeClr val="accent1"/>
                </a:solidFill>
              </a:defRPr>
            </a:lvl6pPr>
            <a:lvl7pPr lvl="6" rtl="0">
              <a:spcBef>
                <a:spcPts val="0"/>
              </a:spcBef>
              <a:spcAft>
                <a:spcPts val="0"/>
              </a:spcAft>
              <a:buClr>
                <a:schemeClr val="accent1"/>
              </a:buClr>
              <a:buSzPts val="2500"/>
              <a:buNone/>
              <a:defRPr sz="2500">
                <a:solidFill>
                  <a:schemeClr val="accent1"/>
                </a:solidFill>
              </a:defRPr>
            </a:lvl7pPr>
            <a:lvl8pPr lvl="7" rtl="0">
              <a:spcBef>
                <a:spcPts val="0"/>
              </a:spcBef>
              <a:spcAft>
                <a:spcPts val="0"/>
              </a:spcAft>
              <a:buClr>
                <a:schemeClr val="accent1"/>
              </a:buClr>
              <a:buSzPts val="2500"/>
              <a:buNone/>
              <a:defRPr sz="2500">
                <a:solidFill>
                  <a:schemeClr val="accent1"/>
                </a:solidFill>
              </a:defRPr>
            </a:lvl8pPr>
            <a:lvl9pPr lvl="8" rtl="0">
              <a:spcBef>
                <a:spcPts val="0"/>
              </a:spcBef>
              <a:spcAft>
                <a:spcPts val="0"/>
              </a:spcAft>
              <a:buClr>
                <a:schemeClr val="accent1"/>
              </a:buClr>
              <a:buSzPts val="2500"/>
              <a:buNone/>
              <a:defRPr sz="2500">
                <a:solidFill>
                  <a:schemeClr val="accent1"/>
                </a:solidFill>
              </a:defRPr>
            </a:lvl9pPr>
          </a:lstStyle>
          <a:p>
            <a:r>
              <a:rPr lang="en-US"/>
              <a:t>Click to edit Master title style</a:t>
            </a:r>
            <a:endParaRPr/>
          </a:p>
        </p:txBody>
      </p:sp>
      <p:sp>
        <p:nvSpPr>
          <p:cNvPr id="234" name="Google Shape;234;p20"/>
          <p:cNvSpPr txBox="1">
            <a:spLocks noGrp="1"/>
          </p:cNvSpPr>
          <p:nvPr>
            <p:ph type="subTitle" idx="1"/>
          </p:nvPr>
        </p:nvSpPr>
        <p:spPr>
          <a:xfrm>
            <a:off x="4274225" y="2912725"/>
            <a:ext cx="2596800" cy="14592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subtitle style</a:t>
            </a:r>
            <a:endParaRPr/>
          </a:p>
        </p:txBody>
      </p:sp>
      <p:grpSp>
        <p:nvGrpSpPr>
          <p:cNvPr id="2" name="Google Shape;235;p20"/>
          <p:cNvGrpSpPr/>
          <p:nvPr/>
        </p:nvGrpSpPr>
        <p:grpSpPr>
          <a:xfrm>
            <a:off x="329730" y="281345"/>
            <a:ext cx="8628146" cy="4661127"/>
            <a:chOff x="329730" y="281345"/>
            <a:chExt cx="8628146" cy="4661127"/>
          </a:xfrm>
        </p:grpSpPr>
        <p:sp>
          <p:nvSpPr>
            <p:cNvPr id="236" name="Google Shape;236;p20"/>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0"/>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  TITLE &amp; LIST">
  <p:cSld name="  TITLE &amp; LIST">
    <p:bg>
      <p:bgPr>
        <a:blipFill>
          <a:blip r:embed="rId2" cstate="print">
            <a:alphaModFix/>
          </a:blip>
          <a:stretch>
            <a:fillRect/>
          </a:stretch>
        </a:blip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ubTitle" idx="1"/>
          </p:nvPr>
        </p:nvSpPr>
        <p:spPr>
          <a:xfrm>
            <a:off x="712675" y="1079600"/>
            <a:ext cx="7718700" cy="3528900"/>
          </a:xfrm>
          <a:prstGeom prst="rect">
            <a:avLst/>
          </a:prstGeom>
        </p:spPr>
        <p:txBody>
          <a:bodyPr spcFirstLastPara="1" wrap="square" lIns="0" tIns="0" rIns="0" bIns="0" anchor="ctr" anchorCtr="0">
            <a:noAutofit/>
          </a:bodyPr>
          <a:lstStyle>
            <a:lvl1pPr lvl="0" rtl="0">
              <a:spcBef>
                <a:spcPts val="300"/>
              </a:spcBef>
              <a:spcAft>
                <a:spcPts val="0"/>
              </a:spcAft>
              <a:buNone/>
              <a:defRPr sz="1200"/>
            </a:lvl1pPr>
            <a:lvl2pPr lvl="1" rtl="0">
              <a:spcBef>
                <a:spcPts val="300"/>
              </a:spcBef>
              <a:spcAft>
                <a:spcPts val="0"/>
              </a:spcAft>
              <a:buNone/>
              <a:defRPr sz="1200"/>
            </a:lvl2pPr>
            <a:lvl3pPr lvl="2" rtl="0">
              <a:spcBef>
                <a:spcPts val="300"/>
              </a:spcBef>
              <a:spcAft>
                <a:spcPts val="0"/>
              </a:spcAft>
              <a:buNone/>
              <a:defRPr sz="1200"/>
            </a:lvl3pPr>
            <a:lvl4pPr lvl="3" rtl="0">
              <a:spcBef>
                <a:spcPts val="300"/>
              </a:spcBef>
              <a:spcAft>
                <a:spcPts val="0"/>
              </a:spcAft>
              <a:buNone/>
              <a:defRPr sz="1200"/>
            </a:lvl4pPr>
            <a:lvl5pPr lvl="4" rtl="0">
              <a:spcBef>
                <a:spcPts val="300"/>
              </a:spcBef>
              <a:spcAft>
                <a:spcPts val="0"/>
              </a:spcAft>
              <a:buNone/>
              <a:defRPr sz="1200"/>
            </a:lvl5pPr>
            <a:lvl6pPr lvl="5" rtl="0">
              <a:spcBef>
                <a:spcPts val="300"/>
              </a:spcBef>
              <a:spcAft>
                <a:spcPts val="0"/>
              </a:spcAft>
              <a:buNone/>
              <a:defRPr sz="1200"/>
            </a:lvl6pPr>
            <a:lvl7pPr lvl="6" rtl="0">
              <a:spcBef>
                <a:spcPts val="300"/>
              </a:spcBef>
              <a:spcAft>
                <a:spcPts val="0"/>
              </a:spcAft>
              <a:buNone/>
              <a:defRPr sz="1200"/>
            </a:lvl7pPr>
            <a:lvl8pPr lvl="7" rtl="0">
              <a:spcBef>
                <a:spcPts val="300"/>
              </a:spcBef>
              <a:spcAft>
                <a:spcPts val="0"/>
              </a:spcAft>
              <a:buNone/>
              <a:defRPr sz="1200"/>
            </a:lvl8pPr>
            <a:lvl9pPr lvl="8" rtl="0">
              <a:spcBef>
                <a:spcPts val="300"/>
              </a:spcBef>
              <a:spcAft>
                <a:spcPts val="0"/>
              </a:spcAft>
              <a:buNone/>
              <a:defRPr sz="1200"/>
            </a:lvl9pPr>
          </a:lstStyle>
          <a:p>
            <a:r>
              <a:rPr lang="en-US"/>
              <a:t>Click to edit Master subtitle style</a:t>
            </a:r>
            <a:endParaRPr/>
          </a:p>
        </p:txBody>
      </p:sp>
      <p:sp>
        <p:nvSpPr>
          <p:cNvPr id="25" name="Google Shape;25;p3"/>
          <p:cNvSpPr txBox="1">
            <a:spLocks noGrp="1"/>
          </p:cNvSpPr>
          <p:nvPr>
            <p:ph type="title"/>
          </p:nvPr>
        </p:nvSpPr>
        <p:spPr>
          <a:xfrm>
            <a:off x="1739850" y="53497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400" i="0"/>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r>
              <a:rPr lang="en-US"/>
              <a:t>Click to edit Master title style</a:t>
            </a:r>
            <a:endParaRPr/>
          </a:p>
        </p:txBody>
      </p:sp>
      <p:grpSp>
        <p:nvGrpSpPr>
          <p:cNvPr id="2" name="Google Shape;26;p3"/>
          <p:cNvGrpSpPr/>
          <p:nvPr/>
        </p:nvGrpSpPr>
        <p:grpSpPr>
          <a:xfrm>
            <a:off x="646177" y="496498"/>
            <a:ext cx="8246369" cy="4435550"/>
            <a:chOff x="646175" y="496497"/>
            <a:chExt cx="8246369" cy="4435550"/>
          </a:xfrm>
        </p:grpSpPr>
        <p:sp>
          <p:nvSpPr>
            <p:cNvPr id="27" name="Google Shape;27;p3"/>
            <p:cNvSpPr/>
            <p:nvPr/>
          </p:nvSpPr>
          <p:spPr>
            <a:xfrm>
              <a:off x="8382375" y="2468797"/>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1739846" y="4833396"/>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061966" y="866622"/>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428966" y="47083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46175" y="496497"/>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cstate="print">
            <a:alphaModFix/>
          </a:blip>
          <a:stretch>
            <a:fillRect/>
          </a:stretch>
        </a:blipFill>
        <a:effectLst/>
      </p:bgPr>
    </p:bg>
    <p:spTree>
      <p:nvGrpSpPr>
        <p:cNvPr id="1" name="Shape 242"/>
        <p:cNvGrpSpPr/>
        <p:nvPr/>
      </p:nvGrpSpPr>
      <p:grpSpPr>
        <a:xfrm>
          <a:off x="0" y="0"/>
          <a:ext cx="0" cy="0"/>
          <a:chOff x="0" y="0"/>
          <a:chExt cx="0" cy="0"/>
        </a:xfrm>
      </p:grpSpPr>
      <p:sp>
        <p:nvSpPr>
          <p:cNvPr id="243" name="Google Shape;243;p21"/>
          <p:cNvSpPr txBox="1">
            <a:spLocks noGrp="1"/>
          </p:cNvSpPr>
          <p:nvPr>
            <p:ph type="title"/>
          </p:nvPr>
        </p:nvSpPr>
        <p:spPr>
          <a:xfrm flipH="1">
            <a:off x="2714350" y="1207375"/>
            <a:ext cx="3715200" cy="10188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1"/>
              </a:buClr>
              <a:buSzPts val="6000"/>
              <a:buNone/>
              <a:defRPr sz="6000" i="0">
                <a:solidFill>
                  <a:schemeClr val="accent1"/>
                </a:solidFill>
              </a:defRPr>
            </a:lvl1pPr>
            <a:lvl2pPr lvl="1" algn="r" rtl="0">
              <a:spcBef>
                <a:spcPts val="0"/>
              </a:spcBef>
              <a:spcAft>
                <a:spcPts val="0"/>
              </a:spcAft>
              <a:buSzPts val="3300"/>
              <a:buNone/>
              <a:defRPr sz="3300"/>
            </a:lvl2pPr>
            <a:lvl3pPr lvl="2" algn="r" rtl="0">
              <a:spcBef>
                <a:spcPts val="0"/>
              </a:spcBef>
              <a:spcAft>
                <a:spcPts val="0"/>
              </a:spcAft>
              <a:buSzPts val="3300"/>
              <a:buNone/>
              <a:defRPr sz="3300"/>
            </a:lvl3pPr>
            <a:lvl4pPr lvl="3" algn="r" rtl="0">
              <a:spcBef>
                <a:spcPts val="0"/>
              </a:spcBef>
              <a:spcAft>
                <a:spcPts val="0"/>
              </a:spcAft>
              <a:buSzPts val="3300"/>
              <a:buNone/>
              <a:defRPr sz="3300"/>
            </a:lvl4pPr>
            <a:lvl5pPr lvl="4" algn="r" rtl="0">
              <a:spcBef>
                <a:spcPts val="0"/>
              </a:spcBef>
              <a:spcAft>
                <a:spcPts val="0"/>
              </a:spcAft>
              <a:buSzPts val="3300"/>
              <a:buNone/>
              <a:defRPr sz="3300"/>
            </a:lvl5pPr>
            <a:lvl6pPr lvl="5" algn="r" rtl="0">
              <a:spcBef>
                <a:spcPts val="0"/>
              </a:spcBef>
              <a:spcAft>
                <a:spcPts val="0"/>
              </a:spcAft>
              <a:buSzPts val="3300"/>
              <a:buNone/>
              <a:defRPr sz="3300"/>
            </a:lvl6pPr>
            <a:lvl7pPr lvl="6" algn="r" rtl="0">
              <a:spcBef>
                <a:spcPts val="0"/>
              </a:spcBef>
              <a:spcAft>
                <a:spcPts val="0"/>
              </a:spcAft>
              <a:buSzPts val="3300"/>
              <a:buNone/>
              <a:defRPr sz="3300"/>
            </a:lvl7pPr>
            <a:lvl8pPr lvl="7" algn="r" rtl="0">
              <a:spcBef>
                <a:spcPts val="0"/>
              </a:spcBef>
              <a:spcAft>
                <a:spcPts val="0"/>
              </a:spcAft>
              <a:buSzPts val="3300"/>
              <a:buNone/>
              <a:defRPr sz="3300"/>
            </a:lvl8pPr>
            <a:lvl9pPr lvl="8" algn="r" rtl="0">
              <a:spcBef>
                <a:spcPts val="0"/>
              </a:spcBef>
              <a:spcAft>
                <a:spcPts val="0"/>
              </a:spcAft>
              <a:buSzPts val="3300"/>
              <a:buNone/>
              <a:defRPr sz="3300"/>
            </a:lvl9pPr>
          </a:lstStyle>
          <a:p>
            <a:r>
              <a:rPr lang="en-US"/>
              <a:t>Click to edit Master title style</a:t>
            </a:r>
            <a:endParaRPr/>
          </a:p>
        </p:txBody>
      </p:sp>
      <p:sp>
        <p:nvSpPr>
          <p:cNvPr id="244" name="Google Shape;244;p21"/>
          <p:cNvSpPr txBox="1">
            <a:spLocks noGrp="1"/>
          </p:cNvSpPr>
          <p:nvPr>
            <p:ph type="subTitle" idx="1"/>
          </p:nvPr>
        </p:nvSpPr>
        <p:spPr>
          <a:xfrm flipH="1">
            <a:off x="2597100" y="2363175"/>
            <a:ext cx="3949800" cy="8547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a:t>Click to edit Master subtitle style</a:t>
            </a:r>
            <a:endParaRPr/>
          </a:p>
        </p:txBody>
      </p:sp>
      <p:sp>
        <p:nvSpPr>
          <p:cNvPr id="245" name="Google Shape;245;p21"/>
          <p:cNvSpPr txBox="1"/>
          <p:nvPr/>
        </p:nvSpPr>
        <p:spPr>
          <a:xfrm>
            <a:off x="1360050" y="3813975"/>
            <a:ext cx="6423900" cy="5346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n" sz="1300">
                <a:solidFill>
                  <a:schemeClr val="lt1"/>
                </a:solidFill>
                <a:latin typeface="Barlow Semi Condensed Light"/>
                <a:ea typeface="Barlow Semi Condensed Light"/>
                <a:cs typeface="Barlow Semi Condensed Light"/>
                <a:sym typeface="Barlow Semi Condensed Light"/>
              </a:rPr>
              <a:t>CREDITS: This presentation template was created by </a:t>
            </a:r>
            <a:r>
              <a:rPr lang="en" sz="1300" b="1">
                <a:solidFill>
                  <a:schemeClr val="lt1"/>
                </a:solidFill>
                <a:latin typeface="Barlow Semi Condensed"/>
                <a:ea typeface="Barlow Semi Condensed"/>
                <a:cs typeface="Barlow Semi Condensed"/>
                <a:sym typeface="Barlow Semi Condensed"/>
              </a:rPr>
              <a:t>Slidesgo</a:t>
            </a:r>
            <a:r>
              <a:rPr lang="en" sz="1300">
                <a:solidFill>
                  <a:schemeClr val="lt1"/>
                </a:solidFill>
                <a:latin typeface="Barlow Semi Condensed Light"/>
                <a:ea typeface="Barlow Semi Condensed Light"/>
                <a:cs typeface="Barlow Semi Condensed Light"/>
                <a:sym typeface="Barlow Semi Condensed Light"/>
              </a:rPr>
              <a:t>, including icons by </a:t>
            </a:r>
            <a:r>
              <a:rPr lang="en" sz="1300" b="1">
                <a:solidFill>
                  <a:schemeClr val="lt1"/>
                </a:solidFill>
                <a:latin typeface="Barlow Semi Condensed"/>
                <a:ea typeface="Barlow Semi Condensed"/>
                <a:cs typeface="Barlow Semi Condensed"/>
                <a:sym typeface="Barlow Semi Condensed"/>
              </a:rPr>
              <a:t>Flaticon</a:t>
            </a:r>
            <a:r>
              <a:rPr lang="en" sz="1300">
                <a:solidFill>
                  <a:schemeClr val="lt1"/>
                </a:solidFill>
                <a:latin typeface="Barlow Semi Condensed Light"/>
                <a:ea typeface="Barlow Semi Condensed Light"/>
                <a:cs typeface="Barlow Semi Condensed Light"/>
                <a:sym typeface="Barlow Semi Condensed Light"/>
              </a:rPr>
              <a:t>, and infographics &amp; images by </a:t>
            </a:r>
            <a:r>
              <a:rPr lang="en" sz="1300" b="1">
                <a:solidFill>
                  <a:schemeClr val="lt1"/>
                </a:solidFill>
                <a:latin typeface="Barlow Semi Condensed"/>
                <a:ea typeface="Barlow Semi Condensed"/>
                <a:cs typeface="Barlow Semi Condensed"/>
                <a:sym typeface="Barlow Semi Condensed"/>
              </a:rPr>
              <a:t>Freepik</a:t>
            </a:r>
            <a:endParaRPr sz="1300" b="1">
              <a:solidFill>
                <a:schemeClr val="lt1"/>
              </a:solidFill>
              <a:latin typeface="Barlow Semi Condensed"/>
              <a:ea typeface="Barlow Semi Condensed"/>
              <a:cs typeface="Barlow Semi Condensed"/>
              <a:sym typeface="Barlow Semi Condensed"/>
            </a:endParaRPr>
          </a:p>
        </p:txBody>
      </p:sp>
      <p:grpSp>
        <p:nvGrpSpPr>
          <p:cNvPr id="2" name="Google Shape;246;p21"/>
          <p:cNvGrpSpPr/>
          <p:nvPr/>
        </p:nvGrpSpPr>
        <p:grpSpPr>
          <a:xfrm>
            <a:off x="329730" y="281345"/>
            <a:ext cx="8628146" cy="4661127"/>
            <a:chOff x="329730" y="281345"/>
            <a:chExt cx="8628146" cy="4661127"/>
          </a:xfrm>
        </p:grpSpPr>
        <p:sp>
          <p:nvSpPr>
            <p:cNvPr id="247" name="Google Shape;247;p21"/>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a:off x="8789216" y="295954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21"/>
          <p:cNvSpPr/>
          <p:nvPr/>
        </p:nvSpPr>
        <p:spPr>
          <a:xfrm>
            <a:off x="1520080" y="2491243"/>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7405730" y="1293542"/>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7075055" y="305686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SLIDE ">
  <p:cSld name="BLANK SLIDE ">
    <p:bg>
      <p:bgPr>
        <a:solidFill>
          <a:srgbClr val="FFFFFF"/>
        </a:solidFill>
        <a:effectLst/>
      </p:bgPr>
    </p:bg>
    <p:spTree>
      <p:nvGrpSpPr>
        <p:cNvPr id="1" name="Shape 25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B3EA20A-74FC-480F-9A1D-955D28312D48}" type="datetimeFigureOut">
              <a:rPr lang="en-IN" smtClean="0"/>
              <a:pPr/>
              <a:t>22-02-2023</a:t>
            </a:fld>
            <a:endParaRPr lang="en-IN"/>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E04C89A-03C0-4DDF-B565-358563ED5AF5}" type="slidenum">
              <a:rPr lang="en-IN" smtClean="0"/>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6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grpSp>
        <p:nvGrpSpPr>
          <p:cNvPr id="2" name="Google Shape;22;p2"/>
          <p:cNvGrpSpPr/>
          <p:nvPr/>
        </p:nvGrpSpPr>
        <p:grpSpPr>
          <a:xfrm>
            <a:off x="-85500" y="-168653"/>
            <a:ext cx="9290344" cy="5426904"/>
            <a:chOff x="-85500" y="-168653"/>
            <a:chExt cx="9290344" cy="5426904"/>
          </a:xfrm>
        </p:grpSpPr>
        <p:grpSp>
          <p:nvGrpSpPr>
            <p:cNvPr id="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10"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1"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2"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13"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4"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15"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1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8"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1583350"/>
            <a:ext cx="49194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a:t>Click to edit Master title style</a:t>
            </a:r>
            <a:endParaRPr/>
          </a:p>
        </p:txBody>
      </p:sp>
      <p:sp>
        <p:nvSpPr>
          <p:cNvPr id="111" name="Google Shape;111;p3"/>
          <p:cNvSpPr txBox="1">
            <a:spLocks noGrp="1"/>
          </p:cNvSpPr>
          <p:nvPr>
            <p:ph type="subTitle" idx="1"/>
          </p:nvPr>
        </p:nvSpPr>
        <p:spPr>
          <a:xfrm>
            <a:off x="2112400" y="2840052"/>
            <a:ext cx="4919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r>
              <a:rPr lang="en-US"/>
              <a:t>Click to edit Master subtitle style</a:t>
            </a:r>
            <a:endParaRPr/>
          </a:p>
        </p:txBody>
      </p:sp>
      <p:grpSp>
        <p:nvGrpSpPr>
          <p:cNvPr id="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5"/>
        </a:solidFill>
        <a:effectLst/>
      </p:bgPr>
    </p:bg>
    <p:spTree>
      <p:nvGrpSpPr>
        <p:cNvPr id="1" name="Shape 175"/>
        <p:cNvGrpSpPr/>
        <p:nvPr/>
      </p:nvGrpSpPr>
      <p:grpSpPr>
        <a:xfrm>
          <a:off x="0" y="0"/>
          <a:ext cx="0" cy="0"/>
          <a:chOff x="0" y="0"/>
          <a:chExt cx="0" cy="0"/>
        </a:xfrm>
      </p:grpSpPr>
      <p:grpSp>
        <p:nvGrpSpPr>
          <p:cNvPr id="2"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052200" y="1253925"/>
            <a:ext cx="5039700" cy="2675100"/>
          </a:xfrm>
          <a:prstGeom prst="rect">
            <a:avLst/>
          </a:prstGeom>
        </p:spPr>
        <p:txBody>
          <a:bodyPr spcFirstLastPara="1" wrap="square" lIns="0" tIns="0" rIns="0" bIns="0" anchor="t" anchorCtr="0">
            <a:noAutofit/>
          </a:bodyPr>
          <a:lstStyle>
            <a:lvl1pPr marL="457200" lvl="0"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1pPr>
            <a:lvl2pPr marL="914400" lvl="1"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2pPr>
            <a:lvl3pPr marL="1371600" lvl="2"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3pPr>
            <a:lvl4pPr marL="1828800" lvl="3"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4pPr>
            <a:lvl5pPr marL="2286000" lvl="4"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5pPr>
            <a:lvl6pPr marL="2743200" lvl="5"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6pPr>
            <a:lvl7pPr marL="3200400" lvl="6"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7pPr>
            <a:lvl8pPr marL="3657600" lvl="7"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8pPr>
            <a:lvl9pPr marL="4114800" lvl="8"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9pPr>
          </a:lstStyle>
          <a:p>
            <a:pPr lvl="0"/>
            <a:r>
              <a:rPr lang="en-US"/>
              <a:t>Click to edit Master text styles</a:t>
            </a:r>
          </a:p>
        </p:txBody>
      </p:sp>
      <p:sp>
        <p:nvSpPr>
          <p:cNvPr id="240" name="Google Shape;240;p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1"/>
        <p:cNvGrpSpPr/>
        <p:nvPr/>
      </p:nvGrpSpPr>
      <p:grpSpPr>
        <a:xfrm>
          <a:off x="0" y="0"/>
          <a:ext cx="0" cy="0"/>
          <a:chOff x="0" y="0"/>
          <a:chExt cx="0" cy="0"/>
        </a:xfrm>
      </p:grpSpPr>
      <p:grpSp>
        <p:nvGrpSpPr>
          <p:cNvPr id="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Click to edit Master text styles</a:t>
            </a: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5"/>
        <p:cNvGrpSpPr/>
        <p:nvPr/>
      </p:nvGrpSpPr>
      <p:grpSpPr>
        <a:xfrm>
          <a:off x="0" y="0"/>
          <a:ext cx="0" cy="0"/>
          <a:chOff x="0" y="0"/>
          <a:chExt cx="0" cy="0"/>
        </a:xfrm>
      </p:grpSpPr>
      <p:grpSp>
        <p:nvGrpSpPr>
          <p:cNvPr id="2"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6" name="Google Shape;366;p6"/>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67" name="Google Shape;367;p6"/>
          <p:cNvSpPr txBox="1">
            <a:spLocks noGrp="1"/>
          </p:cNvSpPr>
          <p:nvPr>
            <p:ph type="body" idx="1"/>
          </p:nvPr>
        </p:nvSpPr>
        <p:spPr>
          <a:xfrm>
            <a:off x="1028375"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368" name="Google Shape;368;p6"/>
          <p:cNvSpPr txBox="1">
            <a:spLocks noGrp="1"/>
          </p:cNvSpPr>
          <p:nvPr>
            <p:ph type="body" idx="2"/>
          </p:nvPr>
        </p:nvSpPr>
        <p:spPr>
          <a:xfrm>
            <a:off x="4675573"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369" name="Google Shape;369;p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0"/>
        <p:cNvGrpSpPr/>
        <p:nvPr/>
      </p:nvGrpSpPr>
      <p:grpSpPr>
        <a:xfrm>
          <a:off x="0" y="0"/>
          <a:ext cx="0" cy="0"/>
          <a:chOff x="0" y="0"/>
          <a:chExt cx="0" cy="0"/>
        </a:xfrm>
      </p:grpSpPr>
      <p:grpSp>
        <p:nvGrpSpPr>
          <p:cNvPr id="2"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31" name="Google Shape;431;p7"/>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432" name="Google Shape;432;p7"/>
          <p:cNvSpPr txBox="1">
            <a:spLocks noGrp="1"/>
          </p:cNvSpPr>
          <p:nvPr>
            <p:ph type="body" idx="1"/>
          </p:nvPr>
        </p:nvSpPr>
        <p:spPr>
          <a:xfrm>
            <a:off x="1028375"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433" name="Google Shape;433;p7"/>
          <p:cNvSpPr txBox="1">
            <a:spLocks noGrp="1"/>
          </p:cNvSpPr>
          <p:nvPr>
            <p:ph type="body" idx="2"/>
          </p:nvPr>
        </p:nvSpPr>
        <p:spPr>
          <a:xfrm>
            <a:off x="3439718"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434" name="Google Shape;434;p7"/>
          <p:cNvSpPr txBox="1">
            <a:spLocks noGrp="1"/>
          </p:cNvSpPr>
          <p:nvPr>
            <p:ph type="body" idx="3"/>
          </p:nvPr>
        </p:nvSpPr>
        <p:spPr>
          <a:xfrm>
            <a:off x="5851061" y="1431000"/>
            <a:ext cx="2200500" cy="2657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435" name="Google Shape;435;p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TEXT 4">
  <p:cSld name="TITLE &amp; TEXT 4">
    <p:bg>
      <p:bgPr>
        <a:blipFill>
          <a:blip r:embed="rId2" cstate="print">
            <a:alphaModFix/>
          </a:blip>
          <a:stretch>
            <a:fillRect/>
          </a:stretch>
        </a:blip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3137700" y="1475025"/>
            <a:ext cx="2868600" cy="1173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7200" i="0">
                <a:solidFill>
                  <a:schemeClr val="accent4"/>
                </a:solidFill>
              </a:defRPr>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r>
              <a:rPr lang="en-US"/>
              <a:t>Click to edit Master title style</a:t>
            </a:r>
            <a:endParaRPr/>
          </a:p>
        </p:txBody>
      </p:sp>
      <p:sp>
        <p:nvSpPr>
          <p:cNvPr id="35" name="Google Shape;35;p4"/>
          <p:cNvSpPr txBox="1">
            <a:spLocks noGrp="1"/>
          </p:cNvSpPr>
          <p:nvPr>
            <p:ph type="subTitle" idx="1"/>
          </p:nvPr>
        </p:nvSpPr>
        <p:spPr>
          <a:xfrm>
            <a:off x="2601950" y="2945225"/>
            <a:ext cx="3940200" cy="967800"/>
          </a:xfrm>
          <a:prstGeom prst="rect">
            <a:avLst/>
          </a:prstGeom>
        </p:spPr>
        <p:txBody>
          <a:bodyPr spcFirstLastPara="1" wrap="square" lIns="0" tIns="0" rIns="0" bIns="0"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r>
              <a:rPr lang="en-US"/>
              <a:t>Click to edit Master subtitle style</a:t>
            </a:r>
            <a:endParaRPr/>
          </a:p>
        </p:txBody>
      </p:sp>
      <p:grpSp>
        <p:nvGrpSpPr>
          <p:cNvPr id="2" name="Google Shape;36;p4"/>
          <p:cNvGrpSpPr/>
          <p:nvPr/>
        </p:nvGrpSpPr>
        <p:grpSpPr>
          <a:xfrm rot="10800000" flipH="1">
            <a:off x="2103789" y="695733"/>
            <a:ext cx="4936235" cy="3895144"/>
            <a:chOff x="2256903" y="816487"/>
            <a:chExt cx="4630180" cy="3653639"/>
          </a:xfrm>
        </p:grpSpPr>
        <p:sp>
          <p:nvSpPr>
            <p:cNvPr id="37" name="Google Shape;37;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9;p4"/>
          <p:cNvGrpSpPr/>
          <p:nvPr/>
        </p:nvGrpSpPr>
        <p:grpSpPr>
          <a:xfrm>
            <a:off x="307857" y="496498"/>
            <a:ext cx="8584689" cy="4460827"/>
            <a:chOff x="307855" y="496497"/>
            <a:chExt cx="8584689" cy="4460827"/>
          </a:xfrm>
        </p:grpSpPr>
        <p:sp>
          <p:nvSpPr>
            <p:cNvPr id="40" name="Google Shape;40;p4"/>
            <p:cNvSpPr/>
            <p:nvPr/>
          </p:nvSpPr>
          <p:spPr>
            <a:xfrm>
              <a:off x="2037446" y="4413496"/>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4636440" y="67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07855" y="479630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860191" y="4677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646175" y="496497"/>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6"/>
        <p:cNvGrpSpPr/>
        <p:nvPr/>
      </p:nvGrpSpPr>
      <p:grpSpPr>
        <a:xfrm>
          <a:off x="0" y="0"/>
          <a:ext cx="0" cy="0"/>
          <a:chOff x="0" y="0"/>
          <a:chExt cx="0" cy="0"/>
        </a:xfrm>
      </p:grpSpPr>
      <p:grpSp>
        <p:nvGrpSpPr>
          <p:cNvPr id="2"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97" name="Google Shape;497;p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498" name="Google Shape;498;p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9"/>
        <p:cNvGrpSpPr/>
        <p:nvPr/>
      </p:nvGrpSpPr>
      <p:grpSpPr>
        <a:xfrm>
          <a:off x="0" y="0"/>
          <a:ext cx="0" cy="0"/>
          <a:chOff x="0" y="0"/>
          <a:chExt cx="0" cy="0"/>
        </a:xfrm>
      </p:grpSpPr>
      <p:sp>
        <p:nvSpPr>
          <p:cNvPr id="500" name="Google Shape;500;p9"/>
          <p:cNvSpPr txBox="1">
            <a:spLocks noGrp="1"/>
          </p:cNvSpPr>
          <p:nvPr>
            <p:ph type="body" idx="1"/>
          </p:nvPr>
        </p:nvSpPr>
        <p:spPr>
          <a:xfrm>
            <a:off x="1619425" y="4348000"/>
            <a:ext cx="5905200" cy="2769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pPr lvl="0"/>
            <a:r>
              <a:rPr lang="en-US"/>
              <a:t>Click to edit Master text styles</a:t>
            </a:r>
          </a:p>
        </p:txBody>
      </p:sp>
      <p:sp>
        <p:nvSpPr>
          <p:cNvPr id="501" name="Google Shape;501;p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grpSp>
        <p:nvGrpSpPr>
          <p:cNvPr id="2" name="Google Shape;502;p9"/>
          <p:cNvGrpSpPr/>
          <p:nvPr/>
        </p:nvGrpSpPr>
        <p:grpSpPr>
          <a:xfrm>
            <a:off x="-45603" y="-123257"/>
            <a:ext cx="9272423" cy="910791"/>
            <a:chOff x="-45603" y="440026"/>
            <a:chExt cx="9272423" cy="910791"/>
          </a:xfrm>
        </p:grpSpPr>
        <p:sp>
          <p:nvSpPr>
            <p:cNvPr id="503" name="Google Shape;503;p9"/>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
        <p:cNvGrpSpPr/>
        <p:nvPr/>
      </p:nvGrpSpPr>
      <p:grpSpPr>
        <a:xfrm>
          <a:off x="0" y="0"/>
          <a:ext cx="0" cy="0"/>
          <a:chOff x="0" y="0"/>
          <a:chExt cx="0" cy="0"/>
        </a:xfrm>
      </p:grpSpPr>
      <p:sp>
        <p:nvSpPr>
          <p:cNvPr id="563" name="Google Shape;563;p10"/>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with pattern">
  <p:cSld name="Blank with pattern">
    <p:spTree>
      <p:nvGrpSpPr>
        <p:cNvPr id="1" name="Shape 564"/>
        <p:cNvGrpSpPr/>
        <p:nvPr/>
      </p:nvGrpSpPr>
      <p:grpSpPr>
        <a:xfrm>
          <a:off x="0" y="0"/>
          <a:ext cx="0" cy="0"/>
          <a:chOff x="0" y="0"/>
          <a:chExt cx="0" cy="0"/>
        </a:xfrm>
      </p:grpSpPr>
      <p:grpSp>
        <p:nvGrpSpPr>
          <p:cNvPr id="2"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25" name="Google Shape;625;p11"/>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with big pattern">
  <p:cSld name="Blank with big pattern">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628" name="Google Shape;628;p12"/>
          <p:cNvSpPr/>
          <p:nvPr/>
        </p:nvSpPr>
        <p:spPr>
          <a:xfrm>
            <a:off x="3877329" y="86932"/>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3"/>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6"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1"/>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4" y="951326"/>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3" y="4622817"/>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6"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2" y="37361"/>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5"/>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8" y="4515632"/>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5"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2"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9"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8"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7"/>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2"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5"/>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 name="Google Shape;648;p12"/>
          <p:cNvGrpSpPr/>
          <p:nvPr/>
        </p:nvGrpSpPr>
        <p:grpSpPr>
          <a:xfrm rot="-2302891">
            <a:off x="692343" y="1703381"/>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7" y="2390407"/>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7" y="3919347"/>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4" y="371345"/>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5" y="4556614"/>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7" y="696415"/>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30"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6" y="2023368"/>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51"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4" y="3855728"/>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7"/>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40"/>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7" y="4374276"/>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1"/>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8"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9"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5"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8"/>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4" y="836410"/>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677;p12"/>
          <p:cNvGrpSpPr/>
          <p:nvPr/>
        </p:nvGrpSpPr>
        <p:grpSpPr>
          <a:xfrm>
            <a:off x="6967170" y="4176957"/>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6"/>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80"/>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682;p12"/>
          <p:cNvGrpSpPr/>
          <p:nvPr/>
        </p:nvGrpSpPr>
        <p:grpSpPr>
          <a:xfrm>
            <a:off x="791254"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4"/>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3"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8"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B3EA20A-74FC-480F-9A1D-955D28312D48}" type="datetimeFigureOut">
              <a:rPr lang="en-IN" smtClean="0"/>
              <a:pPr/>
              <a:t>22-02-2023</a:t>
            </a:fld>
            <a:endParaRPr lang="en-IN"/>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IN"/>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E04C89A-03C0-4DDF-B565-358563ED5AF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1">
  <p:cSld name="QUOTE 1">
    <p:bg>
      <p:bgPr>
        <a:blipFill>
          <a:blip r:embed="rId2" cstate="print">
            <a:alphaModFix/>
          </a:blip>
          <a:stretch>
            <a:fillRect/>
          </a:stretch>
        </a:blipFill>
        <a:effectLst/>
      </p:bgPr>
    </p:bg>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1417350" y="3570550"/>
            <a:ext cx="6309300" cy="3654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chemeClr val="dk2"/>
              </a:buClr>
              <a:buSzPts val="1400"/>
              <a:buNone/>
              <a:defRPr sz="2400" i="0">
                <a:solidFill>
                  <a:schemeClr val="dk2"/>
                </a:solidFill>
              </a:defRPr>
            </a:lvl1pPr>
            <a:lvl2pPr lvl="1" rtl="0">
              <a:spcBef>
                <a:spcPts val="0"/>
              </a:spcBef>
              <a:spcAft>
                <a:spcPts val="0"/>
              </a:spcAft>
              <a:buSzPts val="1300"/>
              <a:buFont typeface="BenchNine"/>
              <a:buNone/>
              <a:defRPr sz="1300">
                <a:latin typeface="BenchNine"/>
                <a:ea typeface="BenchNine"/>
                <a:cs typeface="BenchNine"/>
                <a:sym typeface="BenchNine"/>
              </a:defRPr>
            </a:lvl2pPr>
            <a:lvl3pPr lvl="2" rtl="0">
              <a:spcBef>
                <a:spcPts val="0"/>
              </a:spcBef>
              <a:spcAft>
                <a:spcPts val="0"/>
              </a:spcAft>
              <a:buSzPts val="1300"/>
              <a:buFont typeface="BenchNine"/>
              <a:buNone/>
              <a:defRPr sz="1300">
                <a:latin typeface="BenchNine"/>
                <a:ea typeface="BenchNine"/>
                <a:cs typeface="BenchNine"/>
                <a:sym typeface="BenchNine"/>
              </a:defRPr>
            </a:lvl3pPr>
            <a:lvl4pPr lvl="3" rtl="0">
              <a:spcBef>
                <a:spcPts val="0"/>
              </a:spcBef>
              <a:spcAft>
                <a:spcPts val="0"/>
              </a:spcAft>
              <a:buSzPts val="1300"/>
              <a:buFont typeface="BenchNine"/>
              <a:buNone/>
              <a:defRPr sz="1300">
                <a:latin typeface="BenchNine"/>
                <a:ea typeface="BenchNine"/>
                <a:cs typeface="BenchNine"/>
                <a:sym typeface="BenchNine"/>
              </a:defRPr>
            </a:lvl4pPr>
            <a:lvl5pPr lvl="4" rtl="0">
              <a:spcBef>
                <a:spcPts val="0"/>
              </a:spcBef>
              <a:spcAft>
                <a:spcPts val="0"/>
              </a:spcAft>
              <a:buSzPts val="1300"/>
              <a:buFont typeface="BenchNine"/>
              <a:buNone/>
              <a:defRPr sz="1300">
                <a:latin typeface="BenchNine"/>
                <a:ea typeface="BenchNine"/>
                <a:cs typeface="BenchNine"/>
                <a:sym typeface="BenchNine"/>
              </a:defRPr>
            </a:lvl5pPr>
            <a:lvl6pPr lvl="5" rtl="0">
              <a:spcBef>
                <a:spcPts val="0"/>
              </a:spcBef>
              <a:spcAft>
                <a:spcPts val="0"/>
              </a:spcAft>
              <a:buSzPts val="1300"/>
              <a:buFont typeface="BenchNine"/>
              <a:buNone/>
              <a:defRPr sz="1300">
                <a:latin typeface="BenchNine"/>
                <a:ea typeface="BenchNine"/>
                <a:cs typeface="BenchNine"/>
                <a:sym typeface="BenchNine"/>
              </a:defRPr>
            </a:lvl6pPr>
            <a:lvl7pPr lvl="6" rtl="0">
              <a:spcBef>
                <a:spcPts val="0"/>
              </a:spcBef>
              <a:spcAft>
                <a:spcPts val="0"/>
              </a:spcAft>
              <a:buSzPts val="1300"/>
              <a:buFont typeface="BenchNine"/>
              <a:buNone/>
              <a:defRPr sz="1300">
                <a:latin typeface="BenchNine"/>
                <a:ea typeface="BenchNine"/>
                <a:cs typeface="BenchNine"/>
                <a:sym typeface="BenchNine"/>
              </a:defRPr>
            </a:lvl7pPr>
            <a:lvl8pPr lvl="7" rtl="0">
              <a:spcBef>
                <a:spcPts val="0"/>
              </a:spcBef>
              <a:spcAft>
                <a:spcPts val="0"/>
              </a:spcAft>
              <a:buSzPts val="1300"/>
              <a:buFont typeface="BenchNine"/>
              <a:buNone/>
              <a:defRPr sz="1300">
                <a:latin typeface="BenchNine"/>
                <a:ea typeface="BenchNine"/>
                <a:cs typeface="BenchNine"/>
                <a:sym typeface="BenchNine"/>
              </a:defRPr>
            </a:lvl8pPr>
            <a:lvl9pPr lvl="8" rtl="0">
              <a:spcBef>
                <a:spcPts val="0"/>
              </a:spcBef>
              <a:spcAft>
                <a:spcPts val="0"/>
              </a:spcAft>
              <a:buSzPts val="1300"/>
              <a:buFont typeface="BenchNine"/>
              <a:buNone/>
              <a:defRPr sz="1300">
                <a:latin typeface="BenchNine"/>
                <a:ea typeface="BenchNine"/>
                <a:cs typeface="BenchNine"/>
                <a:sym typeface="BenchNine"/>
              </a:defRPr>
            </a:lvl9pPr>
          </a:lstStyle>
          <a:p>
            <a:r>
              <a:rPr lang="en-US"/>
              <a:t>Click to edit Master title style</a:t>
            </a:r>
            <a:endParaRPr/>
          </a:p>
        </p:txBody>
      </p:sp>
      <p:sp>
        <p:nvSpPr>
          <p:cNvPr id="48" name="Google Shape;48;p5"/>
          <p:cNvSpPr txBox="1">
            <a:spLocks noGrp="1"/>
          </p:cNvSpPr>
          <p:nvPr>
            <p:ph type="subTitle" idx="1"/>
          </p:nvPr>
        </p:nvSpPr>
        <p:spPr>
          <a:xfrm>
            <a:off x="1417375" y="2231075"/>
            <a:ext cx="6309300" cy="699000"/>
          </a:xfrm>
          <a:prstGeom prst="rect">
            <a:avLst/>
          </a:prstGeom>
        </p:spPr>
        <p:txBody>
          <a:bodyPr spcFirstLastPara="1" wrap="square" lIns="0" tIns="0" rIns="0" bIns="0" anchor="b"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US"/>
              <a:t>Click to edit Master subtitle style</a:t>
            </a:r>
            <a:endParaRPr/>
          </a:p>
        </p:txBody>
      </p:sp>
      <p:grpSp>
        <p:nvGrpSpPr>
          <p:cNvPr id="2" name="Google Shape;49;p5"/>
          <p:cNvGrpSpPr/>
          <p:nvPr/>
        </p:nvGrpSpPr>
        <p:grpSpPr>
          <a:xfrm>
            <a:off x="646177" y="496498"/>
            <a:ext cx="8246369" cy="4435550"/>
            <a:chOff x="646175" y="496497"/>
            <a:chExt cx="8246369" cy="4435550"/>
          </a:xfrm>
        </p:grpSpPr>
        <p:sp>
          <p:nvSpPr>
            <p:cNvPr id="50" name="Google Shape;50;p5"/>
            <p:cNvSpPr/>
            <p:nvPr/>
          </p:nvSpPr>
          <p:spPr>
            <a:xfrm>
              <a:off x="8382375" y="2468797"/>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1739846" y="4833396"/>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7061966" y="866622"/>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428966" y="47083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646175" y="496497"/>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cstate="print">
            <a:alphaModFix/>
          </a:blip>
          <a:stretch>
            <a:fillRect/>
          </a:stretch>
        </a:blip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1762475" y="1271090"/>
            <a:ext cx="2512500" cy="4215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2400" i="0">
                <a:solidFill>
                  <a:schemeClr val="accent1"/>
                </a:solidFill>
              </a:defRPr>
            </a:lvl1pPr>
            <a:lvl2pPr lvl="1" algn="r">
              <a:spcBef>
                <a:spcPts val="0"/>
              </a:spcBef>
              <a:spcAft>
                <a:spcPts val="0"/>
              </a:spcAft>
              <a:buSzPts val="1400"/>
              <a:buNone/>
              <a:defRPr sz="1400"/>
            </a:lvl2pPr>
            <a:lvl3pPr lvl="2" algn="r">
              <a:spcBef>
                <a:spcPts val="0"/>
              </a:spcBef>
              <a:spcAft>
                <a:spcPts val="0"/>
              </a:spcAft>
              <a:buSzPts val="1400"/>
              <a:buNone/>
              <a:defRPr sz="1400"/>
            </a:lvl3pPr>
            <a:lvl4pPr lvl="3" algn="r">
              <a:spcBef>
                <a:spcPts val="0"/>
              </a:spcBef>
              <a:spcAft>
                <a:spcPts val="0"/>
              </a:spcAft>
              <a:buSzPts val="1400"/>
              <a:buNone/>
              <a:defRPr sz="1400"/>
            </a:lvl4pPr>
            <a:lvl5pPr lvl="4" algn="r">
              <a:spcBef>
                <a:spcPts val="0"/>
              </a:spcBef>
              <a:spcAft>
                <a:spcPts val="0"/>
              </a:spcAft>
              <a:buSzPts val="1400"/>
              <a:buNone/>
              <a:defRPr sz="1400"/>
            </a:lvl5pPr>
            <a:lvl6pPr lvl="5" algn="r">
              <a:spcBef>
                <a:spcPts val="0"/>
              </a:spcBef>
              <a:spcAft>
                <a:spcPts val="0"/>
              </a:spcAft>
              <a:buSzPts val="1400"/>
              <a:buNone/>
              <a:defRPr sz="1400"/>
            </a:lvl6pPr>
            <a:lvl7pPr lvl="6" algn="r">
              <a:spcBef>
                <a:spcPts val="0"/>
              </a:spcBef>
              <a:spcAft>
                <a:spcPts val="0"/>
              </a:spcAft>
              <a:buSzPts val="1400"/>
              <a:buNone/>
              <a:defRPr sz="1400"/>
            </a:lvl7pPr>
            <a:lvl8pPr lvl="7" algn="r">
              <a:spcBef>
                <a:spcPts val="0"/>
              </a:spcBef>
              <a:spcAft>
                <a:spcPts val="0"/>
              </a:spcAft>
              <a:buSzPts val="1400"/>
              <a:buNone/>
              <a:defRPr sz="1400"/>
            </a:lvl8pPr>
            <a:lvl9pPr lvl="8" algn="r">
              <a:spcBef>
                <a:spcPts val="0"/>
              </a:spcBef>
              <a:spcAft>
                <a:spcPts val="0"/>
              </a:spcAft>
              <a:buSzPts val="1400"/>
              <a:buNone/>
              <a:defRPr sz="1400"/>
            </a:lvl9pPr>
          </a:lstStyle>
          <a:p>
            <a:r>
              <a:rPr lang="en-US"/>
              <a:t>Click to edit Master title style</a:t>
            </a:r>
            <a:endParaRPr/>
          </a:p>
        </p:txBody>
      </p:sp>
      <p:sp>
        <p:nvSpPr>
          <p:cNvPr id="58" name="Google Shape;58;p6"/>
          <p:cNvSpPr txBox="1">
            <a:spLocks noGrp="1"/>
          </p:cNvSpPr>
          <p:nvPr>
            <p:ph type="subTitle" idx="1"/>
          </p:nvPr>
        </p:nvSpPr>
        <p:spPr>
          <a:xfrm>
            <a:off x="1762475" y="1730900"/>
            <a:ext cx="2512500" cy="4956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59" name="Google Shape;59;p6"/>
          <p:cNvSpPr txBox="1">
            <a:spLocks noGrp="1"/>
          </p:cNvSpPr>
          <p:nvPr>
            <p:ph type="title" idx="2" hasCustomPrompt="1"/>
          </p:nvPr>
        </p:nvSpPr>
        <p:spPr>
          <a:xfrm>
            <a:off x="1762475" y="534975"/>
            <a:ext cx="2512500" cy="6978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7200"/>
              <a:buNone/>
              <a:defRPr sz="5800">
                <a:solidFill>
                  <a:schemeClr val="accent1"/>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60" name="Google Shape;60;p6"/>
          <p:cNvSpPr txBox="1">
            <a:spLocks noGrp="1"/>
          </p:cNvSpPr>
          <p:nvPr>
            <p:ph type="title" idx="3"/>
          </p:nvPr>
        </p:nvSpPr>
        <p:spPr>
          <a:xfrm>
            <a:off x="1762475" y="3590474"/>
            <a:ext cx="25125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400" i="0">
                <a:solidFill>
                  <a:schemeClr val="accent1"/>
                </a:solidFill>
              </a:defRPr>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r>
              <a:rPr lang="en-US"/>
              <a:t>Click to edit Master title style</a:t>
            </a:r>
            <a:endParaRPr/>
          </a:p>
        </p:txBody>
      </p:sp>
      <p:sp>
        <p:nvSpPr>
          <p:cNvPr id="61" name="Google Shape;61;p6"/>
          <p:cNvSpPr txBox="1">
            <a:spLocks noGrp="1"/>
          </p:cNvSpPr>
          <p:nvPr>
            <p:ph type="subTitle" idx="4"/>
          </p:nvPr>
        </p:nvSpPr>
        <p:spPr>
          <a:xfrm>
            <a:off x="1762475" y="4050275"/>
            <a:ext cx="2512500" cy="4956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62" name="Google Shape;62;p6"/>
          <p:cNvSpPr txBox="1">
            <a:spLocks noGrp="1"/>
          </p:cNvSpPr>
          <p:nvPr>
            <p:ph type="title" idx="5" hasCustomPrompt="1"/>
          </p:nvPr>
        </p:nvSpPr>
        <p:spPr>
          <a:xfrm>
            <a:off x="1762475" y="2854359"/>
            <a:ext cx="2512500" cy="6978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7200"/>
              <a:buNone/>
              <a:defRPr sz="5800">
                <a:solidFill>
                  <a:schemeClr val="accent1"/>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63" name="Google Shape;63;p6"/>
          <p:cNvSpPr txBox="1">
            <a:spLocks noGrp="1"/>
          </p:cNvSpPr>
          <p:nvPr>
            <p:ph type="title" idx="6"/>
          </p:nvPr>
        </p:nvSpPr>
        <p:spPr>
          <a:xfrm>
            <a:off x="4869047" y="1271090"/>
            <a:ext cx="25125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400" i="0">
                <a:solidFill>
                  <a:schemeClr val="accent1"/>
                </a:solidFill>
              </a:defRPr>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r>
              <a:rPr lang="en-US"/>
              <a:t>Click to edit Master title style</a:t>
            </a:r>
            <a:endParaRPr/>
          </a:p>
        </p:txBody>
      </p:sp>
      <p:sp>
        <p:nvSpPr>
          <p:cNvPr id="64" name="Google Shape;64;p6"/>
          <p:cNvSpPr txBox="1">
            <a:spLocks noGrp="1"/>
          </p:cNvSpPr>
          <p:nvPr>
            <p:ph type="subTitle" idx="7"/>
          </p:nvPr>
        </p:nvSpPr>
        <p:spPr>
          <a:xfrm>
            <a:off x="4869049" y="1730900"/>
            <a:ext cx="2512500" cy="4956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65" name="Google Shape;65;p6"/>
          <p:cNvSpPr txBox="1">
            <a:spLocks noGrp="1"/>
          </p:cNvSpPr>
          <p:nvPr>
            <p:ph type="title" idx="8" hasCustomPrompt="1"/>
          </p:nvPr>
        </p:nvSpPr>
        <p:spPr>
          <a:xfrm>
            <a:off x="4869047" y="534975"/>
            <a:ext cx="2512500" cy="6978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7200"/>
              <a:buNone/>
              <a:defRPr sz="5800">
                <a:solidFill>
                  <a:schemeClr val="accent1"/>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66" name="Google Shape;66;p6"/>
          <p:cNvSpPr txBox="1">
            <a:spLocks noGrp="1"/>
          </p:cNvSpPr>
          <p:nvPr>
            <p:ph type="title" idx="9"/>
          </p:nvPr>
        </p:nvSpPr>
        <p:spPr>
          <a:xfrm>
            <a:off x="4869047" y="3590474"/>
            <a:ext cx="25125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2400" i="0">
                <a:solidFill>
                  <a:schemeClr val="accent1"/>
                </a:solidFill>
              </a:defRPr>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r>
              <a:rPr lang="en-US"/>
              <a:t>Click to edit Master title style</a:t>
            </a:r>
            <a:endParaRPr/>
          </a:p>
        </p:txBody>
      </p:sp>
      <p:sp>
        <p:nvSpPr>
          <p:cNvPr id="67" name="Google Shape;67;p6"/>
          <p:cNvSpPr txBox="1">
            <a:spLocks noGrp="1"/>
          </p:cNvSpPr>
          <p:nvPr>
            <p:ph type="subTitle" idx="13"/>
          </p:nvPr>
        </p:nvSpPr>
        <p:spPr>
          <a:xfrm>
            <a:off x="4869049" y="4050275"/>
            <a:ext cx="2512500" cy="4956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68" name="Google Shape;68;p6"/>
          <p:cNvSpPr txBox="1">
            <a:spLocks noGrp="1"/>
          </p:cNvSpPr>
          <p:nvPr>
            <p:ph type="title" idx="14" hasCustomPrompt="1"/>
          </p:nvPr>
        </p:nvSpPr>
        <p:spPr>
          <a:xfrm>
            <a:off x="4869047" y="2854359"/>
            <a:ext cx="2512500" cy="6978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7200"/>
              <a:buNone/>
              <a:defRPr sz="5800">
                <a:solidFill>
                  <a:schemeClr val="accent1"/>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grpSp>
        <p:nvGrpSpPr>
          <p:cNvPr id="2" name="Google Shape;69;p6"/>
          <p:cNvGrpSpPr/>
          <p:nvPr/>
        </p:nvGrpSpPr>
        <p:grpSpPr>
          <a:xfrm>
            <a:off x="646177" y="496498"/>
            <a:ext cx="8246369" cy="4435550"/>
            <a:chOff x="646175" y="496497"/>
            <a:chExt cx="8246369" cy="4435550"/>
          </a:xfrm>
        </p:grpSpPr>
        <p:sp>
          <p:nvSpPr>
            <p:cNvPr id="70" name="Google Shape;70;p6"/>
            <p:cNvSpPr/>
            <p:nvPr/>
          </p:nvSpPr>
          <p:spPr>
            <a:xfrm>
              <a:off x="1739846" y="4833396"/>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7061966" y="866622"/>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428966" y="47083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646175" y="496497"/>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pos="5507">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blipFill>
          <a:blip r:embed="rId2" cstate="print">
            <a:alphaModFix/>
          </a:blip>
          <a:stretch>
            <a:fillRect/>
          </a:stretch>
        </a:blipFill>
        <a:effectLst/>
      </p:bgPr>
    </p:bg>
    <p:spTree>
      <p:nvGrpSpPr>
        <p:cNvPr id="1" name="Shape 75"/>
        <p:cNvGrpSpPr/>
        <p:nvPr/>
      </p:nvGrpSpPr>
      <p:grpSpPr>
        <a:xfrm>
          <a:off x="0" y="0"/>
          <a:ext cx="0" cy="0"/>
          <a:chOff x="0" y="0"/>
          <a:chExt cx="0" cy="0"/>
        </a:xfrm>
      </p:grpSpPr>
      <p:sp>
        <p:nvSpPr>
          <p:cNvPr id="76" name="Google Shape;76;p7"/>
          <p:cNvSpPr txBox="1">
            <a:spLocks noGrp="1"/>
          </p:cNvSpPr>
          <p:nvPr>
            <p:ph type="title"/>
          </p:nvPr>
        </p:nvSpPr>
        <p:spPr>
          <a:xfrm>
            <a:off x="2887051" y="1332225"/>
            <a:ext cx="3369900" cy="22428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4800"/>
              <a:buNone/>
              <a:defRPr sz="4800" i="0"/>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a:r>
              <a:rPr lang="en-US"/>
              <a:t>Click to edit Master title style</a:t>
            </a:r>
            <a:endParaRPr/>
          </a:p>
        </p:txBody>
      </p:sp>
      <p:sp>
        <p:nvSpPr>
          <p:cNvPr id="77" name="Google Shape;77;p7"/>
          <p:cNvSpPr txBox="1">
            <a:spLocks noGrp="1"/>
          </p:cNvSpPr>
          <p:nvPr>
            <p:ph type="subTitle" idx="1"/>
          </p:nvPr>
        </p:nvSpPr>
        <p:spPr>
          <a:xfrm>
            <a:off x="2480101" y="3882801"/>
            <a:ext cx="4183800" cy="355200"/>
          </a:xfrm>
          <a:prstGeom prst="rect">
            <a:avLst/>
          </a:prstGeom>
        </p:spPr>
        <p:txBody>
          <a:bodyPr spcFirstLastPara="1" wrap="square" lIns="0" tIns="0" rIns="0" bIns="0"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r>
              <a:rPr lang="en-US"/>
              <a:t>Click to edit Master subtitle style</a:t>
            </a:r>
            <a:endParaRPr/>
          </a:p>
        </p:txBody>
      </p:sp>
      <p:grpSp>
        <p:nvGrpSpPr>
          <p:cNvPr id="2" name="Google Shape;78;p7"/>
          <p:cNvGrpSpPr/>
          <p:nvPr/>
        </p:nvGrpSpPr>
        <p:grpSpPr>
          <a:xfrm rot="10800000">
            <a:off x="2326314" y="871271"/>
            <a:ext cx="4491275" cy="3544029"/>
            <a:chOff x="2256903" y="816487"/>
            <a:chExt cx="4630180" cy="3653639"/>
          </a:xfrm>
        </p:grpSpPr>
        <p:sp>
          <p:nvSpPr>
            <p:cNvPr id="79" name="Google Shape;79;p7"/>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81;p7"/>
          <p:cNvGrpSpPr/>
          <p:nvPr/>
        </p:nvGrpSpPr>
        <p:grpSpPr>
          <a:xfrm>
            <a:off x="329730" y="496498"/>
            <a:ext cx="8562814" cy="4347320"/>
            <a:chOff x="329730" y="496497"/>
            <a:chExt cx="8562814" cy="4347320"/>
          </a:xfrm>
        </p:grpSpPr>
        <p:sp>
          <p:nvSpPr>
            <p:cNvPr id="82" name="Google Shape;82;p7"/>
            <p:cNvSpPr/>
            <p:nvPr/>
          </p:nvSpPr>
          <p:spPr>
            <a:xfrm>
              <a:off x="2037446" y="4413496"/>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4682315" y="58997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6319091" y="19485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646175" y="496497"/>
              <a:ext cx="97897" cy="93470"/>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LINE DESIGN  2">
  <p:cSld name="HEADLINE DESIGN  2">
    <p:bg>
      <p:bgPr>
        <a:blipFill>
          <a:blip r:embed="rId2" cstate="print">
            <a:alphaModFix/>
          </a:blip>
          <a:stretch>
            <a:fillRect/>
          </a:stretch>
        </a:blipFill>
        <a:effectLst/>
      </p:bgPr>
    </p:bg>
    <p:spTree>
      <p:nvGrpSpPr>
        <p:cNvPr id="1" name="Shape 89"/>
        <p:cNvGrpSpPr/>
        <p:nvPr/>
      </p:nvGrpSpPr>
      <p:grpSpPr>
        <a:xfrm>
          <a:off x="0" y="0"/>
          <a:ext cx="0" cy="0"/>
          <a:chOff x="0" y="0"/>
          <a:chExt cx="0" cy="0"/>
        </a:xfrm>
      </p:grpSpPr>
      <p:grpSp>
        <p:nvGrpSpPr>
          <p:cNvPr id="2" name="Google Shape;90;p8"/>
          <p:cNvGrpSpPr/>
          <p:nvPr/>
        </p:nvGrpSpPr>
        <p:grpSpPr>
          <a:xfrm rot="10800000">
            <a:off x="6629062" y="1385160"/>
            <a:ext cx="2151645" cy="1697846"/>
            <a:chOff x="2256903" y="816487"/>
            <a:chExt cx="4630180" cy="3653639"/>
          </a:xfrm>
        </p:grpSpPr>
        <p:sp>
          <p:nvSpPr>
            <p:cNvPr id="91" name="Google Shape;91;p8"/>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712675" y="1057100"/>
            <a:ext cx="4183800" cy="22428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4800"/>
              <a:buNone/>
              <a:defRPr sz="4800" i="0"/>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a:r>
              <a:rPr lang="en-US"/>
              <a:t>Click to edit Master title style</a:t>
            </a:r>
            <a:endParaRPr/>
          </a:p>
        </p:txBody>
      </p:sp>
      <p:sp>
        <p:nvSpPr>
          <p:cNvPr id="94" name="Google Shape;94;p8"/>
          <p:cNvSpPr txBox="1">
            <a:spLocks noGrp="1"/>
          </p:cNvSpPr>
          <p:nvPr>
            <p:ph type="subTitle" idx="1"/>
          </p:nvPr>
        </p:nvSpPr>
        <p:spPr>
          <a:xfrm>
            <a:off x="712676" y="3775801"/>
            <a:ext cx="4183800" cy="355200"/>
          </a:xfrm>
          <a:prstGeom prst="rect">
            <a:avLst/>
          </a:prstGeom>
        </p:spPr>
        <p:txBody>
          <a:bodyPr spcFirstLastPara="1" wrap="square" lIns="0" tIns="0" rIns="0" bIns="0"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r>
              <a:rPr lang="en-US"/>
              <a:t>Click to edit Master subtitle style</a:t>
            </a:r>
            <a:endParaRPr/>
          </a:p>
        </p:txBody>
      </p:sp>
      <p:sp>
        <p:nvSpPr>
          <p:cNvPr id="95" name="Google Shape;95;p8"/>
          <p:cNvSpPr txBox="1">
            <a:spLocks noGrp="1"/>
          </p:cNvSpPr>
          <p:nvPr>
            <p:ph type="title" idx="2" hasCustomPrompt="1"/>
          </p:nvPr>
        </p:nvSpPr>
        <p:spPr>
          <a:xfrm>
            <a:off x="7047125" y="1828800"/>
            <a:ext cx="1384200" cy="7902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7200"/>
              <a:buNone/>
              <a:defRPr sz="6700">
                <a:solidFill>
                  <a:schemeClr val="accent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grpSp>
        <p:nvGrpSpPr>
          <p:cNvPr id="3" name="Google Shape;96;p8"/>
          <p:cNvGrpSpPr/>
          <p:nvPr/>
        </p:nvGrpSpPr>
        <p:grpSpPr>
          <a:xfrm>
            <a:off x="329730" y="589970"/>
            <a:ext cx="8562814" cy="4253847"/>
            <a:chOff x="329730" y="589970"/>
            <a:chExt cx="8562814" cy="4253847"/>
          </a:xfrm>
        </p:grpSpPr>
        <p:sp>
          <p:nvSpPr>
            <p:cNvPr id="97" name="Google Shape;97;p8"/>
            <p:cNvSpPr/>
            <p:nvPr/>
          </p:nvSpPr>
          <p:spPr>
            <a:xfrm>
              <a:off x="2037446" y="4413496"/>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4682315" y="58997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6319091" y="19485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LIST">
  <p:cSld name="TITLE &amp; TEXT LIST">
    <p:bg>
      <p:bgPr>
        <a:blipFill>
          <a:blip r:embed="rId2" cstate="print">
            <a:alphaModFix/>
          </a:blip>
          <a:stretch>
            <a:fillRect/>
          </a:stretch>
        </a:blipFill>
        <a:effectLst/>
      </p:bgPr>
    </p:bg>
    <p:spTree>
      <p:nvGrpSpPr>
        <p:cNvPr id="1" name="Shape 103"/>
        <p:cNvGrpSpPr/>
        <p:nvPr/>
      </p:nvGrpSpPr>
      <p:grpSpPr>
        <a:xfrm>
          <a:off x="0" y="0"/>
          <a:ext cx="0" cy="0"/>
          <a:chOff x="0" y="0"/>
          <a:chExt cx="0" cy="0"/>
        </a:xfrm>
      </p:grpSpPr>
      <p:sp>
        <p:nvSpPr>
          <p:cNvPr id="104" name="Google Shape;104;p9"/>
          <p:cNvSpPr txBox="1">
            <a:spLocks noGrp="1"/>
          </p:cNvSpPr>
          <p:nvPr>
            <p:ph type="title"/>
          </p:nvPr>
        </p:nvSpPr>
        <p:spPr>
          <a:xfrm>
            <a:off x="712675" y="688400"/>
            <a:ext cx="3636000" cy="13068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700"/>
              <a:buNone/>
              <a:defRPr sz="4200" i="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r>
              <a:rPr lang="en-US"/>
              <a:t>Click to edit Master title style</a:t>
            </a:r>
            <a:endParaRPr/>
          </a:p>
        </p:txBody>
      </p:sp>
      <p:sp>
        <p:nvSpPr>
          <p:cNvPr id="105" name="Google Shape;105;p9"/>
          <p:cNvSpPr txBox="1">
            <a:spLocks noGrp="1"/>
          </p:cNvSpPr>
          <p:nvPr>
            <p:ph type="subTitle" idx="1"/>
          </p:nvPr>
        </p:nvSpPr>
        <p:spPr>
          <a:xfrm>
            <a:off x="712675" y="2294246"/>
            <a:ext cx="7718700" cy="2242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600"/>
            </a:lvl1pPr>
            <a:lvl2pPr lvl="1" rtl="0">
              <a:lnSpc>
                <a:spcPct val="115000"/>
              </a:lnSpc>
              <a:spcBef>
                <a:spcPts val="0"/>
              </a:spcBef>
              <a:spcAft>
                <a:spcPts val="0"/>
              </a:spcAft>
              <a:buNone/>
              <a:defRPr sz="1600"/>
            </a:lvl2pPr>
            <a:lvl3pPr lvl="2" rtl="0">
              <a:lnSpc>
                <a:spcPct val="115000"/>
              </a:lnSpc>
              <a:spcBef>
                <a:spcPts val="0"/>
              </a:spcBef>
              <a:spcAft>
                <a:spcPts val="0"/>
              </a:spcAft>
              <a:buNone/>
              <a:defRPr sz="1600"/>
            </a:lvl3pPr>
            <a:lvl4pPr lvl="3" rtl="0">
              <a:lnSpc>
                <a:spcPct val="115000"/>
              </a:lnSpc>
              <a:spcBef>
                <a:spcPts val="0"/>
              </a:spcBef>
              <a:spcAft>
                <a:spcPts val="0"/>
              </a:spcAft>
              <a:buNone/>
              <a:defRPr sz="1600"/>
            </a:lvl4pPr>
            <a:lvl5pPr lvl="4" rtl="0">
              <a:lnSpc>
                <a:spcPct val="115000"/>
              </a:lnSpc>
              <a:spcBef>
                <a:spcPts val="0"/>
              </a:spcBef>
              <a:spcAft>
                <a:spcPts val="0"/>
              </a:spcAft>
              <a:buNone/>
              <a:defRPr sz="1600"/>
            </a:lvl5pPr>
            <a:lvl6pPr lvl="5" rtl="0">
              <a:lnSpc>
                <a:spcPct val="115000"/>
              </a:lnSpc>
              <a:spcBef>
                <a:spcPts val="0"/>
              </a:spcBef>
              <a:spcAft>
                <a:spcPts val="0"/>
              </a:spcAft>
              <a:buNone/>
              <a:defRPr sz="1600"/>
            </a:lvl6pPr>
            <a:lvl7pPr lvl="6" rtl="0">
              <a:lnSpc>
                <a:spcPct val="115000"/>
              </a:lnSpc>
              <a:spcBef>
                <a:spcPts val="0"/>
              </a:spcBef>
              <a:spcAft>
                <a:spcPts val="0"/>
              </a:spcAft>
              <a:buNone/>
              <a:defRPr sz="1600"/>
            </a:lvl7pPr>
            <a:lvl8pPr lvl="7" rtl="0">
              <a:lnSpc>
                <a:spcPct val="115000"/>
              </a:lnSpc>
              <a:spcBef>
                <a:spcPts val="0"/>
              </a:spcBef>
              <a:spcAft>
                <a:spcPts val="0"/>
              </a:spcAft>
              <a:buNone/>
              <a:defRPr sz="1600"/>
            </a:lvl8pPr>
            <a:lvl9pPr lvl="8" rtl="0">
              <a:lnSpc>
                <a:spcPct val="115000"/>
              </a:lnSpc>
              <a:spcBef>
                <a:spcPts val="0"/>
              </a:spcBef>
              <a:spcAft>
                <a:spcPts val="0"/>
              </a:spcAft>
              <a:buNone/>
              <a:defRPr sz="1600"/>
            </a:lvl9pPr>
          </a:lstStyle>
          <a:p>
            <a:r>
              <a:rPr lang="en-US"/>
              <a:t>Click to edit Master subtitle style</a:t>
            </a:r>
            <a:endParaRPr/>
          </a:p>
        </p:txBody>
      </p:sp>
      <p:sp>
        <p:nvSpPr>
          <p:cNvPr id="106" name="Google Shape;106;p9"/>
          <p:cNvSpPr/>
          <p:nvPr/>
        </p:nvSpPr>
        <p:spPr>
          <a:xfrm flipH="1">
            <a:off x="365938" y="481773"/>
            <a:ext cx="1999760" cy="1577995"/>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7;p9"/>
          <p:cNvGrpSpPr/>
          <p:nvPr/>
        </p:nvGrpSpPr>
        <p:grpSpPr>
          <a:xfrm>
            <a:off x="329730" y="162020"/>
            <a:ext cx="8628146" cy="4650615"/>
            <a:chOff x="329730" y="162020"/>
            <a:chExt cx="8628146" cy="4650615"/>
          </a:xfrm>
        </p:grpSpPr>
        <p:sp>
          <p:nvSpPr>
            <p:cNvPr id="108" name="Google Shape;108;p9"/>
            <p:cNvSpPr/>
            <p:nvPr/>
          </p:nvSpPr>
          <p:spPr>
            <a:xfrm>
              <a:off x="1900171" y="471398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2120015" y="16202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8789216" y="4230622"/>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LUMNS">
  <p:cSld name="TWO COLUMNS">
    <p:bg>
      <p:bgPr>
        <a:blipFill>
          <a:blip r:embed="rId2" cstate="print">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0"/>
          <p:cNvSpPr txBox="1">
            <a:spLocks noGrp="1"/>
          </p:cNvSpPr>
          <p:nvPr>
            <p:ph type="subTitle" idx="1"/>
          </p:nvPr>
        </p:nvSpPr>
        <p:spPr>
          <a:xfrm>
            <a:off x="1096000" y="3186925"/>
            <a:ext cx="2962800" cy="10110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115" name="Google Shape;115;p10"/>
          <p:cNvSpPr txBox="1">
            <a:spLocks noGrp="1"/>
          </p:cNvSpPr>
          <p:nvPr>
            <p:ph type="title"/>
          </p:nvPr>
        </p:nvSpPr>
        <p:spPr>
          <a:xfrm>
            <a:off x="1794700" y="2580875"/>
            <a:ext cx="1565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200" i="0">
                <a:solidFill>
                  <a:schemeClr val="dk2"/>
                </a:solidFill>
              </a:defRPr>
            </a:lvl1pPr>
            <a:lvl2pPr lvl="1" algn="ctr" rtl="0">
              <a:spcBef>
                <a:spcPts val="0"/>
              </a:spcBef>
              <a:spcAft>
                <a:spcPts val="0"/>
              </a:spcAft>
              <a:buClr>
                <a:schemeClr val="accent1"/>
              </a:buClr>
              <a:buSzPts val="1600"/>
              <a:buNone/>
              <a:defRPr sz="1600">
                <a:solidFill>
                  <a:schemeClr val="accent1"/>
                </a:solidFill>
              </a:defRPr>
            </a:lvl2pPr>
            <a:lvl3pPr lvl="2" algn="ctr" rtl="0">
              <a:spcBef>
                <a:spcPts val="0"/>
              </a:spcBef>
              <a:spcAft>
                <a:spcPts val="0"/>
              </a:spcAft>
              <a:buClr>
                <a:schemeClr val="accent1"/>
              </a:buClr>
              <a:buSzPts val="1600"/>
              <a:buNone/>
              <a:defRPr sz="1600">
                <a:solidFill>
                  <a:schemeClr val="accent1"/>
                </a:solidFill>
              </a:defRPr>
            </a:lvl3pPr>
            <a:lvl4pPr lvl="3" algn="ctr" rtl="0">
              <a:spcBef>
                <a:spcPts val="0"/>
              </a:spcBef>
              <a:spcAft>
                <a:spcPts val="0"/>
              </a:spcAft>
              <a:buClr>
                <a:schemeClr val="accent1"/>
              </a:buClr>
              <a:buSzPts val="1600"/>
              <a:buNone/>
              <a:defRPr sz="1600">
                <a:solidFill>
                  <a:schemeClr val="accent1"/>
                </a:solidFill>
              </a:defRPr>
            </a:lvl4pPr>
            <a:lvl5pPr lvl="4" algn="ctr" rtl="0">
              <a:spcBef>
                <a:spcPts val="0"/>
              </a:spcBef>
              <a:spcAft>
                <a:spcPts val="0"/>
              </a:spcAft>
              <a:buClr>
                <a:schemeClr val="accent1"/>
              </a:buClr>
              <a:buSzPts val="1600"/>
              <a:buNone/>
              <a:defRPr sz="1600">
                <a:solidFill>
                  <a:schemeClr val="accent1"/>
                </a:solidFill>
              </a:defRPr>
            </a:lvl5pPr>
            <a:lvl6pPr lvl="5" algn="ctr" rtl="0">
              <a:spcBef>
                <a:spcPts val="0"/>
              </a:spcBef>
              <a:spcAft>
                <a:spcPts val="0"/>
              </a:spcAft>
              <a:buClr>
                <a:schemeClr val="accent1"/>
              </a:buClr>
              <a:buSzPts val="1600"/>
              <a:buNone/>
              <a:defRPr sz="1600">
                <a:solidFill>
                  <a:schemeClr val="accent1"/>
                </a:solidFill>
              </a:defRPr>
            </a:lvl6pPr>
            <a:lvl7pPr lvl="6" algn="ctr" rtl="0">
              <a:spcBef>
                <a:spcPts val="0"/>
              </a:spcBef>
              <a:spcAft>
                <a:spcPts val="0"/>
              </a:spcAft>
              <a:buClr>
                <a:schemeClr val="accent1"/>
              </a:buClr>
              <a:buSzPts val="1600"/>
              <a:buNone/>
              <a:defRPr sz="1600">
                <a:solidFill>
                  <a:schemeClr val="accent1"/>
                </a:solidFill>
              </a:defRPr>
            </a:lvl7pPr>
            <a:lvl8pPr lvl="7" algn="ctr" rtl="0">
              <a:spcBef>
                <a:spcPts val="0"/>
              </a:spcBef>
              <a:spcAft>
                <a:spcPts val="0"/>
              </a:spcAft>
              <a:buClr>
                <a:schemeClr val="accent1"/>
              </a:buClr>
              <a:buSzPts val="1600"/>
              <a:buNone/>
              <a:defRPr sz="1600">
                <a:solidFill>
                  <a:schemeClr val="accent1"/>
                </a:solidFill>
              </a:defRPr>
            </a:lvl8pPr>
            <a:lvl9pPr lvl="8" algn="ctr" rtl="0">
              <a:spcBef>
                <a:spcPts val="0"/>
              </a:spcBef>
              <a:spcAft>
                <a:spcPts val="0"/>
              </a:spcAft>
              <a:buClr>
                <a:schemeClr val="accent1"/>
              </a:buClr>
              <a:buSzPts val="1600"/>
              <a:buNone/>
              <a:defRPr sz="1600">
                <a:solidFill>
                  <a:schemeClr val="accent1"/>
                </a:solidFill>
              </a:defRPr>
            </a:lvl9pPr>
          </a:lstStyle>
          <a:p>
            <a:r>
              <a:rPr lang="en-US"/>
              <a:t>Click to edit Master title style</a:t>
            </a:r>
            <a:endParaRPr/>
          </a:p>
        </p:txBody>
      </p:sp>
      <p:sp>
        <p:nvSpPr>
          <p:cNvPr id="116" name="Google Shape;116;p10"/>
          <p:cNvSpPr txBox="1">
            <a:spLocks noGrp="1"/>
          </p:cNvSpPr>
          <p:nvPr>
            <p:ph type="subTitle" idx="2"/>
          </p:nvPr>
        </p:nvSpPr>
        <p:spPr>
          <a:xfrm>
            <a:off x="5085212" y="3186917"/>
            <a:ext cx="2962800" cy="10110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r>
              <a:rPr lang="en-US"/>
              <a:t>Click to edit Master subtitle style</a:t>
            </a:r>
            <a:endParaRPr/>
          </a:p>
        </p:txBody>
      </p:sp>
      <p:sp>
        <p:nvSpPr>
          <p:cNvPr id="117" name="Google Shape;117;p10"/>
          <p:cNvSpPr txBox="1">
            <a:spLocks noGrp="1"/>
          </p:cNvSpPr>
          <p:nvPr>
            <p:ph type="title" idx="3"/>
          </p:nvPr>
        </p:nvSpPr>
        <p:spPr>
          <a:xfrm>
            <a:off x="5783912" y="2580875"/>
            <a:ext cx="1565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600"/>
              <a:buNone/>
              <a:defRPr sz="2200" i="0">
                <a:solidFill>
                  <a:schemeClr val="accent6"/>
                </a:solidFill>
              </a:defRPr>
            </a:lvl1pPr>
            <a:lvl2pPr lvl="1" algn="ctr" rtl="0">
              <a:spcBef>
                <a:spcPts val="0"/>
              </a:spcBef>
              <a:spcAft>
                <a:spcPts val="0"/>
              </a:spcAft>
              <a:buClr>
                <a:schemeClr val="accent1"/>
              </a:buClr>
              <a:buSzPts val="1600"/>
              <a:buNone/>
              <a:defRPr sz="1600">
                <a:solidFill>
                  <a:schemeClr val="accent1"/>
                </a:solidFill>
              </a:defRPr>
            </a:lvl2pPr>
            <a:lvl3pPr lvl="2" algn="ctr" rtl="0">
              <a:spcBef>
                <a:spcPts val="0"/>
              </a:spcBef>
              <a:spcAft>
                <a:spcPts val="0"/>
              </a:spcAft>
              <a:buClr>
                <a:schemeClr val="accent1"/>
              </a:buClr>
              <a:buSzPts val="1600"/>
              <a:buNone/>
              <a:defRPr sz="1600">
                <a:solidFill>
                  <a:schemeClr val="accent1"/>
                </a:solidFill>
              </a:defRPr>
            </a:lvl3pPr>
            <a:lvl4pPr lvl="3" algn="ctr" rtl="0">
              <a:spcBef>
                <a:spcPts val="0"/>
              </a:spcBef>
              <a:spcAft>
                <a:spcPts val="0"/>
              </a:spcAft>
              <a:buClr>
                <a:schemeClr val="accent1"/>
              </a:buClr>
              <a:buSzPts val="1600"/>
              <a:buNone/>
              <a:defRPr sz="1600">
                <a:solidFill>
                  <a:schemeClr val="accent1"/>
                </a:solidFill>
              </a:defRPr>
            </a:lvl4pPr>
            <a:lvl5pPr lvl="4" algn="ctr" rtl="0">
              <a:spcBef>
                <a:spcPts val="0"/>
              </a:spcBef>
              <a:spcAft>
                <a:spcPts val="0"/>
              </a:spcAft>
              <a:buClr>
                <a:schemeClr val="accent1"/>
              </a:buClr>
              <a:buSzPts val="1600"/>
              <a:buNone/>
              <a:defRPr sz="1600">
                <a:solidFill>
                  <a:schemeClr val="accent1"/>
                </a:solidFill>
              </a:defRPr>
            </a:lvl5pPr>
            <a:lvl6pPr lvl="5" algn="ctr" rtl="0">
              <a:spcBef>
                <a:spcPts val="0"/>
              </a:spcBef>
              <a:spcAft>
                <a:spcPts val="0"/>
              </a:spcAft>
              <a:buClr>
                <a:schemeClr val="accent1"/>
              </a:buClr>
              <a:buSzPts val="1600"/>
              <a:buNone/>
              <a:defRPr sz="1600">
                <a:solidFill>
                  <a:schemeClr val="accent1"/>
                </a:solidFill>
              </a:defRPr>
            </a:lvl6pPr>
            <a:lvl7pPr lvl="6" algn="ctr" rtl="0">
              <a:spcBef>
                <a:spcPts val="0"/>
              </a:spcBef>
              <a:spcAft>
                <a:spcPts val="0"/>
              </a:spcAft>
              <a:buClr>
                <a:schemeClr val="accent1"/>
              </a:buClr>
              <a:buSzPts val="1600"/>
              <a:buNone/>
              <a:defRPr sz="1600">
                <a:solidFill>
                  <a:schemeClr val="accent1"/>
                </a:solidFill>
              </a:defRPr>
            </a:lvl7pPr>
            <a:lvl8pPr lvl="7" algn="ctr" rtl="0">
              <a:spcBef>
                <a:spcPts val="0"/>
              </a:spcBef>
              <a:spcAft>
                <a:spcPts val="0"/>
              </a:spcAft>
              <a:buClr>
                <a:schemeClr val="accent1"/>
              </a:buClr>
              <a:buSzPts val="1600"/>
              <a:buNone/>
              <a:defRPr sz="1600">
                <a:solidFill>
                  <a:schemeClr val="accent1"/>
                </a:solidFill>
              </a:defRPr>
            </a:lvl8pPr>
            <a:lvl9pPr lvl="8" algn="ctr" rtl="0">
              <a:spcBef>
                <a:spcPts val="0"/>
              </a:spcBef>
              <a:spcAft>
                <a:spcPts val="0"/>
              </a:spcAft>
              <a:buClr>
                <a:schemeClr val="accent1"/>
              </a:buClr>
              <a:buSzPts val="1600"/>
              <a:buNone/>
              <a:defRPr sz="1600">
                <a:solidFill>
                  <a:schemeClr val="accent1"/>
                </a:solidFill>
              </a:defRPr>
            </a:lvl9pPr>
          </a:lstStyle>
          <a:p>
            <a:r>
              <a:rPr lang="en-US"/>
              <a:t>Click to edit Master title style</a:t>
            </a:r>
            <a:endParaRPr/>
          </a:p>
        </p:txBody>
      </p:sp>
      <p:sp>
        <p:nvSpPr>
          <p:cNvPr id="118" name="Google Shape;118;p10"/>
          <p:cNvSpPr txBox="1">
            <a:spLocks noGrp="1"/>
          </p:cNvSpPr>
          <p:nvPr>
            <p:ph type="title" idx="4"/>
          </p:nvPr>
        </p:nvSpPr>
        <p:spPr>
          <a:xfrm>
            <a:off x="1739850" y="53497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2400"/>
              <a:buNone/>
              <a:defRPr sz="2400" i="0"/>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r>
              <a:rPr lang="en-US"/>
              <a:t>Click to edit Master title style</a:t>
            </a:r>
            <a:endParaRPr/>
          </a:p>
        </p:txBody>
      </p:sp>
      <p:grpSp>
        <p:nvGrpSpPr>
          <p:cNvPr id="2" name="Google Shape;119;p10"/>
          <p:cNvGrpSpPr/>
          <p:nvPr/>
        </p:nvGrpSpPr>
        <p:grpSpPr>
          <a:xfrm>
            <a:off x="329730" y="281345"/>
            <a:ext cx="8562814" cy="4661127"/>
            <a:chOff x="329730" y="281345"/>
            <a:chExt cx="8562814" cy="4661127"/>
          </a:xfrm>
        </p:grpSpPr>
        <p:sp>
          <p:nvSpPr>
            <p:cNvPr id="120" name="Google Shape;120;p10"/>
            <p:cNvSpPr/>
            <p:nvPr/>
          </p:nvSpPr>
          <p:spPr>
            <a:xfrm>
              <a:off x="1794696" y="4843821"/>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0"/>
            <p:cNvSpPr/>
            <p:nvPr/>
          </p:nvSpPr>
          <p:spPr>
            <a:xfrm>
              <a:off x="1199440" y="281345"/>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0"/>
            <p:cNvSpPr/>
            <p:nvPr/>
          </p:nvSpPr>
          <p:spPr>
            <a:xfrm>
              <a:off x="329730" y="3776930"/>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0"/>
            <p:cNvSpPr/>
            <p:nvPr/>
          </p:nvSpPr>
          <p:spPr>
            <a:xfrm>
              <a:off x="7412116" y="4682797"/>
              <a:ext cx="168660" cy="161019"/>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0"/>
            <p:cNvSpPr/>
            <p:nvPr/>
          </p:nvSpPr>
          <p:spPr>
            <a:xfrm>
              <a:off x="8789221" y="702534"/>
              <a:ext cx="103324" cy="98651"/>
            </a:xfrm>
            <a:custGeom>
              <a:avLst/>
              <a:gdLst/>
              <a:ahLst/>
              <a:cxnLst/>
              <a:rect l="l" t="t" r="r" b="b"/>
              <a:pathLst>
                <a:path w="3289" h="3140" extrusionOk="0">
                  <a:moveTo>
                    <a:pt x="1637" y="309"/>
                  </a:moveTo>
                  <a:lnTo>
                    <a:pt x="2062" y="1152"/>
                  </a:lnTo>
                  <a:lnTo>
                    <a:pt x="2998" y="1280"/>
                  </a:lnTo>
                  <a:lnTo>
                    <a:pt x="2329" y="1942"/>
                  </a:lnTo>
                  <a:lnTo>
                    <a:pt x="2496" y="2870"/>
                  </a:lnTo>
                  <a:lnTo>
                    <a:pt x="1657" y="2440"/>
                  </a:lnTo>
                  <a:lnTo>
                    <a:pt x="829" y="2887"/>
                  </a:lnTo>
                  <a:lnTo>
                    <a:pt x="829" y="2887"/>
                  </a:lnTo>
                  <a:lnTo>
                    <a:pt x="978" y="1955"/>
                  </a:lnTo>
                  <a:lnTo>
                    <a:pt x="295" y="1304"/>
                  </a:lnTo>
                  <a:lnTo>
                    <a:pt x="1227" y="1162"/>
                  </a:lnTo>
                  <a:lnTo>
                    <a:pt x="1637" y="309"/>
                  </a:lnTo>
                  <a:close/>
                  <a:moveTo>
                    <a:pt x="1633" y="1"/>
                  </a:moveTo>
                  <a:lnTo>
                    <a:pt x="1138" y="1037"/>
                  </a:lnTo>
                  <a:lnTo>
                    <a:pt x="1" y="1214"/>
                  </a:lnTo>
                  <a:lnTo>
                    <a:pt x="832" y="2007"/>
                  </a:lnTo>
                  <a:lnTo>
                    <a:pt x="649" y="3140"/>
                  </a:lnTo>
                  <a:lnTo>
                    <a:pt x="1661" y="2593"/>
                  </a:lnTo>
                  <a:lnTo>
                    <a:pt x="2679" y="3119"/>
                  </a:lnTo>
                  <a:lnTo>
                    <a:pt x="2679" y="3119"/>
                  </a:lnTo>
                  <a:lnTo>
                    <a:pt x="2475" y="1990"/>
                  </a:lnTo>
                  <a:lnTo>
                    <a:pt x="3289" y="1179"/>
                  </a:lnTo>
                  <a:lnTo>
                    <a:pt x="2153" y="1027"/>
                  </a:lnTo>
                  <a:lnTo>
                    <a:pt x="163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4" cstate="print">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9349" y="731450"/>
            <a:ext cx="5885400" cy="12522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lt1"/>
              </a:buClr>
              <a:buSzPts val="700"/>
              <a:buFont typeface="Sue Ellen Francisco"/>
              <a:buNone/>
              <a:defRPr sz="3300" i="0" u="none" strike="noStrike" cap="none">
                <a:solidFill>
                  <a:schemeClr val="lt1"/>
                </a:solidFill>
                <a:latin typeface="Sue Ellen Francisco"/>
                <a:ea typeface="Sue Ellen Francisco"/>
                <a:cs typeface="Sue Ellen Francisco"/>
                <a:sym typeface="Sue Ellen Francisco"/>
              </a:defRPr>
            </a:lvl1pPr>
            <a:lvl2pPr lvl="1">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2pPr>
            <a:lvl3pPr lvl="2">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3pPr>
            <a:lvl4pPr lvl="3">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4pPr>
            <a:lvl5pPr lvl="4">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5pPr>
            <a:lvl6pPr lvl="5">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6pPr>
            <a:lvl7pPr lvl="6">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7pPr>
            <a:lvl8pPr lvl="7">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8pPr>
            <a:lvl9pPr lvl="8">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390725" y="2374775"/>
            <a:ext cx="4365900" cy="1477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chemeClr val="lt1"/>
              </a:buClr>
              <a:buSzPts val="1600"/>
              <a:buFont typeface="Barlow Semi Condensed Light"/>
              <a:buNone/>
              <a:defRPr sz="1600" i="0" u="none" strike="noStrike" cap="none">
                <a:solidFill>
                  <a:schemeClr val="lt1"/>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57"/>
        <p:cNvGrpSpPr/>
        <p:nvPr/>
      </p:nvGrpSpPr>
      <p:grpSpPr>
        <a:xfrm>
          <a:off x="0" y="0"/>
          <a:ext cx="0" cy="0"/>
          <a:chOff x="0" y="0"/>
          <a:chExt cx="0" cy="0"/>
        </a:xfrm>
      </p:grpSpPr>
      <p:sp>
        <p:nvSpPr>
          <p:cNvPr id="258" name="Google Shape;258;p2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59" name="Google Shape;259;p2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grpSp>
        <p:nvGrpSpPr>
          <p:cNvPr id="2"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4" cstate="print">
              <a:alphaModFix/>
            </a:blip>
            <a:srcRect/>
            <a:stretch/>
          </p:blipFill>
          <p:spPr>
            <a:xfrm>
              <a:off x="0" y="0"/>
              <a:ext cx="9144000" cy="5143500"/>
            </a:xfrm>
            <a:prstGeom prst="rect">
              <a:avLst/>
            </a:prstGeom>
            <a:noFill/>
            <a:ln>
              <a:noFill/>
            </a:ln>
          </p:spPr>
        </p:pic>
        <p:grpSp>
          <p:nvGrpSpPr>
            <p:cNvPr id="3"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Unit-2 </a:t>
            </a:r>
            <a:br>
              <a:rPr lang="en-US" dirty="0"/>
            </a:br>
            <a:r>
              <a:rPr lang="en-US" dirty="0"/>
              <a:t>Introduction to cloud computing</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90800" y="741363"/>
            <a:ext cx="3962400" cy="36576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3476" y="493987"/>
            <a:ext cx="8071945" cy="3517166"/>
          </a:xfrm>
        </p:spPr>
        <p:txBody>
          <a:bodyPr/>
          <a:lstStyle/>
          <a:p>
            <a:r>
              <a:rPr lang="en-IN" dirty="0"/>
              <a:t>This model brings benefits to both consumers and providers of IT services. Consumers can attain reduction on IT-related costs by choosing to obtain cheaper services from external providers as opposed to heavily investing on IT infrastructure and personnel hiring. The “on-demand” component of this model allows consumers to adapt their IT usage to rapidly increasing or unpredictable computing needs.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4496" y="357352"/>
            <a:ext cx="7977351" cy="3653800"/>
          </a:xfrm>
        </p:spPr>
        <p:txBody>
          <a:bodyPr/>
          <a:lstStyle/>
          <a:p>
            <a:r>
              <a:rPr lang="en-IN" dirty="0"/>
              <a:t>Web services can glue together applications running on different messaging product platforms, enabling information from one application to be made available to others, and enabling internal applications to be made available over the Internet.</a:t>
            </a:r>
          </a:p>
          <a:p>
            <a:r>
              <a:rPr lang="en-IN" dirty="0"/>
              <a:t>The purpose of a SOA is to address requirements of loosely coupled, standards-based, and protocol-independent distributed computing.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857" y="388883"/>
            <a:ext cx="8000011" cy="3611758"/>
          </a:xfrm>
        </p:spPr>
        <p:txBody>
          <a:bodyPr/>
          <a:lstStyle/>
          <a:p>
            <a:r>
              <a:rPr lang="en-IN" dirty="0"/>
              <a:t>In a SOA, software resources are packaged as “services,” which are well-defined, self-contained modules that provide standard business functionality and are independent of the state or context of other services. Services are described in a standard definition language and have a published interface.</a:t>
            </a:r>
          </a:p>
          <a:p>
            <a:pPr marL="114300" indent="0">
              <a:buNone/>
            </a:pP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8" y="178676"/>
            <a:ext cx="8113986" cy="767255"/>
          </a:xfrm>
        </p:spPr>
        <p:txBody>
          <a:bodyPr/>
          <a:lstStyle/>
          <a:p>
            <a:r>
              <a:rPr lang="en-US" dirty="0"/>
              <a:t>Types of cloud</a:t>
            </a:r>
            <a:endParaRPr lang="en-IN" dirty="0"/>
          </a:p>
        </p:txBody>
      </p:sp>
      <p:pic>
        <p:nvPicPr>
          <p:cNvPr id="3074" name="Picture 2"/>
          <p:cNvPicPr>
            <a:picLocks noChangeAspect="1" noChangeArrowheads="1"/>
          </p:cNvPicPr>
          <p:nvPr/>
        </p:nvPicPr>
        <p:blipFill>
          <a:blip r:embed="rId2" cstate="print"/>
          <a:srcRect/>
          <a:stretch>
            <a:fillRect/>
          </a:stretch>
        </p:blipFill>
        <p:spPr bwMode="auto">
          <a:xfrm>
            <a:off x="1471447" y="1095287"/>
            <a:ext cx="6183039" cy="389800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7048" y="430924"/>
            <a:ext cx="7987862" cy="3580228"/>
          </a:xfrm>
        </p:spPr>
        <p:txBody>
          <a:bodyPr/>
          <a:lstStyle/>
          <a:p>
            <a:r>
              <a:rPr lang="en-IN" dirty="0"/>
              <a:t>Cloud computing services are divided into three classes, according to the abstraction level of the capability provided and the service model of providers, namely: </a:t>
            </a:r>
          </a:p>
          <a:p>
            <a:pPr>
              <a:buNone/>
            </a:pPr>
            <a:r>
              <a:rPr lang="en-IN" dirty="0"/>
              <a:t>(1) Infrastructure as a Service</a:t>
            </a:r>
          </a:p>
          <a:p>
            <a:pPr>
              <a:buNone/>
            </a:pPr>
            <a:r>
              <a:rPr lang="en-IN" dirty="0"/>
              <a:t>(2) Platform as a Service</a:t>
            </a:r>
          </a:p>
          <a:p>
            <a:pPr>
              <a:buNone/>
            </a:pPr>
            <a:r>
              <a:rPr lang="en-IN" dirty="0"/>
              <a:t>(3) Software as a Service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375" y="178676"/>
            <a:ext cx="7087200" cy="515007"/>
          </a:xfrm>
        </p:spPr>
        <p:txBody>
          <a:bodyPr/>
          <a:lstStyle/>
          <a:p>
            <a:r>
              <a:rPr lang="en-US" dirty="0"/>
              <a:t>Infrastructure-as-a-service</a:t>
            </a:r>
            <a:endParaRPr lang="en-IN" dirty="0"/>
          </a:p>
        </p:txBody>
      </p:sp>
      <p:sp>
        <p:nvSpPr>
          <p:cNvPr id="3" name="Text Placeholder 2"/>
          <p:cNvSpPr>
            <a:spLocks noGrp="1"/>
          </p:cNvSpPr>
          <p:nvPr>
            <p:ph type="body" idx="1"/>
          </p:nvPr>
        </p:nvSpPr>
        <p:spPr>
          <a:xfrm>
            <a:off x="483476" y="830317"/>
            <a:ext cx="8145517" cy="3180835"/>
          </a:xfrm>
        </p:spPr>
        <p:txBody>
          <a:bodyPr/>
          <a:lstStyle/>
          <a:p>
            <a:r>
              <a:rPr lang="en-IN" i="1" dirty="0"/>
              <a:t>Infrastructure as a Service (</a:t>
            </a:r>
            <a:r>
              <a:rPr lang="en-IN" i="1" dirty="0" err="1"/>
              <a:t>IaaS</a:t>
            </a:r>
            <a:r>
              <a:rPr lang="en-IN" i="1" dirty="0"/>
              <a:t>) is the delivery of computer hardware (servers, </a:t>
            </a:r>
            <a:r>
              <a:rPr lang="en-IN" dirty="0"/>
              <a:t>networking technology, storage, and data </a:t>
            </a:r>
            <a:r>
              <a:rPr lang="en-IN" dirty="0" err="1"/>
              <a:t>center</a:t>
            </a:r>
            <a:r>
              <a:rPr lang="en-IN" dirty="0"/>
              <a:t> space) as a service. It may also include the delivery of operating systems and virtualization technology to manage the resources.</a:t>
            </a:r>
          </a:p>
          <a:p>
            <a:r>
              <a:rPr lang="en-IN" dirty="0"/>
              <a:t>Dynamic scaling as applied to infrastructure means that the infrastructure can be automatically scaled up or down, based on the requirements of the application.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375" y="168166"/>
            <a:ext cx="7087200" cy="546537"/>
          </a:xfrm>
        </p:spPr>
        <p:txBody>
          <a:bodyPr/>
          <a:lstStyle/>
          <a:p>
            <a:r>
              <a:rPr lang="en-US" dirty="0"/>
              <a:t>Platform-as-a-service</a:t>
            </a:r>
            <a:endParaRPr lang="en-IN" dirty="0"/>
          </a:p>
        </p:txBody>
      </p:sp>
      <p:sp>
        <p:nvSpPr>
          <p:cNvPr id="3" name="Text Placeholder 2"/>
          <p:cNvSpPr>
            <a:spLocks noGrp="1"/>
          </p:cNvSpPr>
          <p:nvPr>
            <p:ph type="body" idx="1"/>
          </p:nvPr>
        </p:nvSpPr>
        <p:spPr>
          <a:xfrm>
            <a:off x="472966" y="809297"/>
            <a:ext cx="8177048" cy="3201855"/>
          </a:xfrm>
        </p:spPr>
        <p:txBody>
          <a:bodyPr/>
          <a:lstStyle/>
          <a:p>
            <a:r>
              <a:rPr lang="en-IN" dirty="0"/>
              <a:t>With </a:t>
            </a:r>
            <a:r>
              <a:rPr lang="en-IN" i="1" dirty="0"/>
              <a:t>Platform as a Service (</a:t>
            </a:r>
            <a:r>
              <a:rPr lang="en-IN" i="1" dirty="0" err="1"/>
              <a:t>PaaS</a:t>
            </a:r>
            <a:r>
              <a:rPr lang="en-IN" i="1" dirty="0"/>
              <a:t>), the provider delivers more than infrastructure. </a:t>
            </a:r>
            <a:r>
              <a:rPr lang="en-IN" dirty="0"/>
              <a:t>It delivers what you might call a </a:t>
            </a:r>
            <a:r>
              <a:rPr lang="en-IN" i="1" dirty="0"/>
              <a:t>solution stack — an integrated set of software </a:t>
            </a:r>
            <a:r>
              <a:rPr lang="en-IN" dirty="0"/>
              <a:t>that provides everything a developer needs to build an application — for both software development and runtime.</a:t>
            </a:r>
          </a:p>
          <a:p>
            <a:r>
              <a:rPr lang="en-IN" dirty="0" err="1"/>
              <a:t>PaaS</a:t>
            </a:r>
            <a:r>
              <a:rPr lang="en-IN" dirty="0"/>
              <a:t> can be viewed as an evolution of Web hosting. In recent years, Webhosting companies have provided fairly complete software stacks for developing Websites. </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375" y="168166"/>
            <a:ext cx="7087200" cy="430924"/>
          </a:xfrm>
        </p:spPr>
        <p:txBody>
          <a:bodyPr/>
          <a:lstStyle/>
          <a:p>
            <a:r>
              <a:rPr lang="en-US" dirty="0"/>
              <a:t>Software-as-a-service</a:t>
            </a:r>
            <a:endParaRPr lang="en-IN" dirty="0"/>
          </a:p>
        </p:txBody>
      </p:sp>
      <p:sp>
        <p:nvSpPr>
          <p:cNvPr id="3" name="Text Placeholder 2"/>
          <p:cNvSpPr>
            <a:spLocks noGrp="1"/>
          </p:cNvSpPr>
          <p:nvPr>
            <p:ph type="body" idx="1"/>
          </p:nvPr>
        </p:nvSpPr>
        <p:spPr>
          <a:xfrm>
            <a:off x="515007" y="693683"/>
            <a:ext cx="8124496" cy="3317469"/>
          </a:xfrm>
        </p:spPr>
        <p:txBody>
          <a:bodyPr/>
          <a:lstStyle/>
          <a:p>
            <a:r>
              <a:rPr lang="en-IN" dirty="0"/>
              <a:t>One of the first implementations of cloud services was </a:t>
            </a:r>
            <a:r>
              <a:rPr lang="en-IN" i="1" dirty="0"/>
              <a:t>Software as a Service (</a:t>
            </a:r>
            <a:r>
              <a:rPr lang="en-IN" i="1" dirty="0" err="1"/>
              <a:t>SaaS</a:t>
            </a:r>
            <a:r>
              <a:rPr lang="en-IN" i="1" dirty="0"/>
              <a:t>) — business applications that are hosted by the provider and delivered </a:t>
            </a:r>
            <a:r>
              <a:rPr lang="en-IN" dirty="0"/>
              <a:t>as a service.</a:t>
            </a:r>
          </a:p>
          <a:p>
            <a:r>
              <a:rPr lang="en-IN" dirty="0"/>
              <a:t>At the top of the stack is </a:t>
            </a:r>
            <a:r>
              <a:rPr lang="en-IN" dirty="0" err="1"/>
              <a:t>SaaS</a:t>
            </a:r>
            <a:r>
              <a:rPr lang="en-IN" dirty="0"/>
              <a:t>. </a:t>
            </a:r>
            <a:r>
              <a:rPr lang="en-IN" dirty="0" err="1"/>
              <a:t>SaaS</a:t>
            </a:r>
            <a:r>
              <a:rPr lang="en-IN" dirty="0"/>
              <a:t> is a complete application delivered as a service to the service consumer. The service consumer has only to configure some application-specific parameters and manage users.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11E1-24F2-D1F3-6AE1-9BCC02B863B4}"/>
              </a:ext>
            </a:extLst>
          </p:cNvPr>
          <p:cNvSpPr>
            <a:spLocks noGrp="1"/>
          </p:cNvSpPr>
          <p:nvPr>
            <p:ph type="title"/>
          </p:nvPr>
        </p:nvSpPr>
        <p:spPr/>
        <p:txBody>
          <a:bodyPr/>
          <a:lstStyle/>
          <a:p>
            <a:endParaRPr lang="en-IN" dirty="0"/>
          </a:p>
        </p:txBody>
      </p:sp>
      <p:sp>
        <p:nvSpPr>
          <p:cNvPr id="3" name="Text Placeholder 2">
            <a:extLst>
              <a:ext uri="{FF2B5EF4-FFF2-40B4-BE49-F238E27FC236}">
                <a16:creationId xmlns:a16="http://schemas.microsoft.com/office/drawing/2014/main" id="{E96C9207-6B9F-0337-51F1-F847F9165698}"/>
              </a:ext>
            </a:extLst>
          </p:cNvPr>
          <p:cNvSpPr>
            <a:spLocks noGrp="1"/>
          </p:cNvSpPr>
          <p:nvPr>
            <p:ph type="body" idx="1"/>
          </p:nvPr>
        </p:nvSpPr>
        <p:spPr/>
        <p:txBody>
          <a:bodyPr/>
          <a:lstStyle/>
          <a:p>
            <a:endParaRPr lang="en-IN" dirty="0"/>
          </a:p>
        </p:txBody>
      </p:sp>
      <p:pic>
        <p:nvPicPr>
          <p:cNvPr id="4" name="Google Shape;95;p14">
            <a:extLst>
              <a:ext uri="{FF2B5EF4-FFF2-40B4-BE49-F238E27FC236}">
                <a16:creationId xmlns:a16="http://schemas.microsoft.com/office/drawing/2014/main" id="{EAE76719-0437-6FB2-AC3B-359E22BCEDEA}"/>
              </a:ext>
            </a:extLst>
          </p:cNvPr>
          <p:cNvPicPr preferRelativeResize="0"/>
          <p:nvPr/>
        </p:nvPicPr>
        <p:blipFill rotWithShape="1">
          <a:blip r:embed="rId2">
            <a:alphaModFix/>
          </a:blip>
          <a:srcRect/>
          <a:stretch/>
        </p:blipFill>
        <p:spPr>
          <a:xfrm>
            <a:off x="234772" y="257615"/>
            <a:ext cx="8674457" cy="4628270"/>
          </a:xfrm>
          <a:prstGeom prst="rect">
            <a:avLst/>
          </a:prstGeom>
          <a:noFill/>
          <a:ln>
            <a:noFill/>
          </a:ln>
        </p:spPr>
      </p:pic>
    </p:spTree>
    <p:extLst>
      <p:ext uri="{BB962C8B-B14F-4D97-AF65-F5344CB8AC3E}">
        <p14:creationId xmlns:p14="http://schemas.microsoft.com/office/powerpoint/2010/main" val="24066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9698"/>
            <a:ext cx="7772400" cy="861848"/>
          </a:xfrm>
        </p:spPr>
        <p:txBody>
          <a:bodyPr/>
          <a:lstStyle/>
          <a:p>
            <a:r>
              <a:rPr lang="en-US" dirty="0"/>
              <a:t>Contents</a:t>
            </a:r>
            <a:endParaRPr lang="en-IN" dirty="0"/>
          </a:p>
        </p:txBody>
      </p:sp>
      <p:sp>
        <p:nvSpPr>
          <p:cNvPr id="3" name="Subtitle 2"/>
          <p:cNvSpPr>
            <a:spLocks noGrp="1"/>
          </p:cNvSpPr>
          <p:nvPr>
            <p:ph type="subTitle" idx="1"/>
          </p:nvPr>
        </p:nvSpPr>
        <p:spPr>
          <a:xfrm>
            <a:off x="1371600" y="1061545"/>
            <a:ext cx="6400800" cy="3167555"/>
          </a:xfrm>
        </p:spPr>
        <p:txBody>
          <a:bodyPr/>
          <a:lstStyle/>
          <a:p>
            <a:pPr algn="l">
              <a:buFont typeface="Arial" pitchFamily="34" charset="0"/>
              <a:buChar char="•"/>
            </a:pPr>
            <a:r>
              <a:rPr lang="en-IN" dirty="0"/>
              <a:t>Cloud Computing in a Nutshell</a:t>
            </a:r>
          </a:p>
          <a:p>
            <a:pPr algn="l">
              <a:buFont typeface="Arial" pitchFamily="34" charset="0"/>
              <a:buChar char="•"/>
            </a:pPr>
            <a:r>
              <a:rPr lang="en-IN" dirty="0"/>
              <a:t>Roots of Cloud Computing</a:t>
            </a:r>
          </a:p>
          <a:p>
            <a:pPr algn="l">
              <a:buFont typeface="Arial" pitchFamily="34" charset="0"/>
              <a:buChar char="•"/>
            </a:pPr>
            <a:r>
              <a:rPr lang="en-IN" dirty="0"/>
              <a:t>Layers and Types of Clouds</a:t>
            </a:r>
          </a:p>
          <a:p>
            <a:pPr algn="l">
              <a:buFont typeface="Arial" pitchFamily="34" charset="0"/>
              <a:buChar char="•"/>
            </a:pPr>
            <a:r>
              <a:rPr lang="en-IN" dirty="0"/>
              <a:t>Desired Features of a Cloud</a:t>
            </a:r>
          </a:p>
          <a:p>
            <a:pPr algn="l">
              <a:buFont typeface="Arial" pitchFamily="34" charset="0"/>
              <a:buChar char="•"/>
            </a:pPr>
            <a:r>
              <a:rPr lang="en-IN" dirty="0"/>
              <a:t>Cloud Infrastructure Management</a:t>
            </a:r>
          </a:p>
          <a:p>
            <a:pPr algn="l">
              <a:buFont typeface="Arial" pitchFamily="34" charset="0"/>
              <a:buChar char="•"/>
            </a:pPr>
            <a:r>
              <a:rPr lang="en-IN" dirty="0"/>
              <a:t>Examining the Characteristics of Cloud Computing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64" y="157530"/>
            <a:ext cx="7087200" cy="550200"/>
          </a:xfrm>
        </p:spPr>
        <p:txBody>
          <a:bodyPr/>
          <a:lstStyle/>
          <a:p>
            <a:r>
              <a:rPr lang="en-US" dirty="0"/>
              <a:t>Features of cloud</a:t>
            </a:r>
            <a:endParaRPr lang="en-IN" dirty="0"/>
          </a:p>
        </p:txBody>
      </p:sp>
      <p:sp>
        <p:nvSpPr>
          <p:cNvPr id="3" name="Text Placeholder 2"/>
          <p:cNvSpPr>
            <a:spLocks noGrp="1"/>
          </p:cNvSpPr>
          <p:nvPr>
            <p:ph type="body" idx="1"/>
          </p:nvPr>
        </p:nvSpPr>
        <p:spPr>
          <a:xfrm>
            <a:off x="483476" y="735724"/>
            <a:ext cx="8187558" cy="3275428"/>
          </a:xfrm>
        </p:spPr>
        <p:txBody>
          <a:bodyPr/>
          <a:lstStyle/>
          <a:p>
            <a:r>
              <a:rPr lang="en-IN" dirty="0"/>
              <a:t>Certain features of a cloud are essential to enable services that truly represent the cloud computing model and satisfy expectations of consumers, and cloud offerings must be </a:t>
            </a:r>
          </a:p>
          <a:p>
            <a:pPr>
              <a:buNone/>
            </a:pPr>
            <a:r>
              <a:rPr lang="en-IN" dirty="0"/>
              <a:t>(</a:t>
            </a:r>
            <a:r>
              <a:rPr lang="en-IN" dirty="0" err="1"/>
              <a:t>i</a:t>
            </a:r>
            <a:r>
              <a:rPr lang="en-IN" dirty="0"/>
              <a:t>) self-service</a:t>
            </a:r>
          </a:p>
          <a:p>
            <a:pPr>
              <a:buNone/>
            </a:pPr>
            <a:r>
              <a:rPr lang="en-IN" dirty="0"/>
              <a:t>(ii) per-usage metered and billed</a:t>
            </a:r>
          </a:p>
          <a:p>
            <a:pPr>
              <a:buNone/>
            </a:pPr>
            <a:r>
              <a:rPr lang="en-IN" dirty="0"/>
              <a:t>(iii) elastic</a:t>
            </a:r>
          </a:p>
          <a:p>
            <a:pPr>
              <a:buNone/>
            </a:pPr>
            <a:r>
              <a:rPr lang="en-IN" dirty="0"/>
              <a:t>(iv) customizable.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FC45-FB45-398A-B03D-5A722596B701}"/>
              </a:ext>
            </a:extLst>
          </p:cNvPr>
          <p:cNvSpPr>
            <a:spLocks noGrp="1"/>
          </p:cNvSpPr>
          <p:nvPr>
            <p:ph type="title"/>
          </p:nvPr>
        </p:nvSpPr>
        <p:spPr/>
        <p:txBody>
          <a:bodyPr/>
          <a:lstStyle/>
          <a:p>
            <a:r>
              <a:rPr lang="en-IN" dirty="0"/>
              <a:t>CLOUD INFRASTRUCTURE MANAGEMENT</a:t>
            </a:r>
          </a:p>
        </p:txBody>
      </p:sp>
      <p:sp>
        <p:nvSpPr>
          <p:cNvPr id="3" name="Text Placeholder 2">
            <a:extLst>
              <a:ext uri="{FF2B5EF4-FFF2-40B4-BE49-F238E27FC236}">
                <a16:creationId xmlns:a16="http://schemas.microsoft.com/office/drawing/2014/main" id="{F3305E08-F353-84FD-E900-844463218B5C}"/>
              </a:ext>
            </a:extLst>
          </p:cNvPr>
          <p:cNvSpPr>
            <a:spLocks noGrp="1"/>
          </p:cNvSpPr>
          <p:nvPr>
            <p:ph type="body" idx="1"/>
          </p:nvPr>
        </p:nvSpPr>
        <p:spPr>
          <a:xfrm>
            <a:off x="595423" y="1327951"/>
            <a:ext cx="8031126" cy="3577201"/>
          </a:xfrm>
        </p:spPr>
        <p:txBody>
          <a:bodyPr/>
          <a:lstStyle/>
          <a:p>
            <a:r>
              <a:rPr lang="en-IN" dirty="0"/>
              <a:t>A key challenge IaaS providers face when building a cloud infrastructure is managing physical and virtual resources, namely servers, storage, and networks</a:t>
            </a:r>
          </a:p>
          <a:p>
            <a:r>
              <a:rPr lang="en-IN" dirty="0"/>
              <a:t>The orchestration of resources must be performed in a way to rapidly and dynamically provision resources to applications</a:t>
            </a:r>
          </a:p>
          <a:p>
            <a:r>
              <a:rPr lang="en-IN" dirty="0"/>
              <a:t>The software toolkit responsible for this orchestration is called a virtual infrastructure manager.</a:t>
            </a:r>
          </a:p>
          <a:p>
            <a:endParaRPr lang="en-IN" dirty="0"/>
          </a:p>
        </p:txBody>
      </p:sp>
    </p:spTree>
    <p:extLst>
      <p:ext uri="{BB962C8B-B14F-4D97-AF65-F5344CB8AC3E}">
        <p14:creationId xmlns:p14="http://schemas.microsoft.com/office/powerpoint/2010/main" val="92841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003B-4603-E88E-F390-744C90D7B0A0}"/>
              </a:ext>
            </a:extLst>
          </p:cNvPr>
          <p:cNvSpPr>
            <a:spLocks noGrp="1"/>
          </p:cNvSpPr>
          <p:nvPr>
            <p:ph type="title"/>
          </p:nvPr>
        </p:nvSpPr>
        <p:spPr/>
        <p:txBody>
          <a:bodyPr/>
          <a:lstStyle/>
          <a:p>
            <a:r>
              <a:rPr lang="en-US" dirty="0"/>
              <a:t>Features of infrastructure manager</a:t>
            </a:r>
            <a:endParaRPr lang="en-IN" dirty="0"/>
          </a:p>
        </p:txBody>
      </p:sp>
      <p:sp>
        <p:nvSpPr>
          <p:cNvPr id="3" name="Text Placeholder 2">
            <a:extLst>
              <a:ext uri="{FF2B5EF4-FFF2-40B4-BE49-F238E27FC236}">
                <a16:creationId xmlns:a16="http://schemas.microsoft.com/office/drawing/2014/main" id="{ED957AA8-BCF8-76F3-9496-A554DC4BF70A}"/>
              </a:ext>
            </a:extLst>
          </p:cNvPr>
          <p:cNvSpPr>
            <a:spLocks noGrp="1"/>
          </p:cNvSpPr>
          <p:nvPr>
            <p:ph type="body" idx="1"/>
          </p:nvPr>
        </p:nvSpPr>
        <p:spPr>
          <a:xfrm>
            <a:off x="241004" y="1327952"/>
            <a:ext cx="8172893" cy="2683200"/>
          </a:xfrm>
        </p:spPr>
        <p:txBody>
          <a:bodyPr/>
          <a:lstStyle/>
          <a:p>
            <a:r>
              <a:rPr lang="en-IN" b="1" dirty="0"/>
              <a:t>Virtualization Support-</a:t>
            </a:r>
            <a:r>
              <a:rPr lang="en-IN" dirty="0"/>
              <a:t>The multi-tenancy aspect of clouds requires multiple customers with disparate requirements to be served by a single hardware infrastructure. Virtualized resources (CPUs, memory, etc.) can be sized and resized with certain flexibility.</a:t>
            </a:r>
          </a:p>
          <a:p>
            <a:r>
              <a:rPr lang="en-IN" b="1" dirty="0"/>
              <a:t>Self-Service, On-Demand Resource Provisioning-</a:t>
            </a:r>
            <a:r>
              <a:rPr lang="en-IN" dirty="0"/>
              <a:t>Self-service access to resources has been perceived as one the most attractive features of clouds. </a:t>
            </a:r>
          </a:p>
          <a:p>
            <a:endParaRPr lang="en-IN" dirty="0"/>
          </a:p>
        </p:txBody>
      </p:sp>
    </p:spTree>
    <p:extLst>
      <p:ext uri="{BB962C8B-B14F-4D97-AF65-F5344CB8AC3E}">
        <p14:creationId xmlns:p14="http://schemas.microsoft.com/office/powerpoint/2010/main" val="2800657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068328-E713-D68C-AD0C-00D1E55A1CC1}"/>
              </a:ext>
            </a:extLst>
          </p:cNvPr>
          <p:cNvSpPr>
            <a:spLocks noGrp="1"/>
          </p:cNvSpPr>
          <p:nvPr>
            <p:ph type="body" idx="1"/>
          </p:nvPr>
        </p:nvSpPr>
        <p:spPr>
          <a:xfrm>
            <a:off x="99237" y="413551"/>
            <a:ext cx="8335315" cy="4321481"/>
          </a:xfrm>
        </p:spPr>
        <p:txBody>
          <a:bodyPr/>
          <a:lstStyle/>
          <a:p>
            <a:r>
              <a:rPr lang="en-IN" b="1" dirty="0"/>
              <a:t>Storage Virtualization-</a:t>
            </a:r>
            <a:r>
              <a:rPr lang="en-IN" dirty="0"/>
              <a:t> Virtualizing storage means abstracting logical storage from physical storage. By consolidating all available storage devices in a data </a:t>
            </a:r>
            <a:r>
              <a:rPr lang="en-IN" dirty="0" err="1"/>
              <a:t>center</a:t>
            </a:r>
            <a:endParaRPr lang="en-IN" dirty="0"/>
          </a:p>
          <a:p>
            <a:r>
              <a:rPr lang="en-IN" b="1" dirty="0"/>
              <a:t>Dynamic Resource Allocation-</a:t>
            </a:r>
            <a:r>
              <a:rPr lang="en-IN" dirty="0"/>
              <a:t> Increased awareness of energy consumption in data </a:t>
            </a:r>
            <a:r>
              <a:rPr lang="en-IN" dirty="0" err="1"/>
              <a:t>centers</a:t>
            </a:r>
            <a:r>
              <a:rPr lang="en-IN" dirty="0"/>
              <a:t> has encouraged the practice of dynamic consolidating VMs in a fewer number of servers.</a:t>
            </a:r>
          </a:p>
          <a:p>
            <a:r>
              <a:rPr lang="en-IN" b="1" dirty="0"/>
              <a:t>High Availability and Data Recovery- </a:t>
            </a:r>
            <a:r>
              <a:rPr lang="en-IN" dirty="0"/>
              <a:t>The high availability (HA) feature of UI managers aims at minimizing application downtime and preventing business disruption.</a:t>
            </a:r>
          </a:p>
          <a:p>
            <a:endParaRPr lang="en-IN" dirty="0"/>
          </a:p>
        </p:txBody>
      </p:sp>
    </p:spTree>
    <p:extLst>
      <p:ext uri="{BB962C8B-B14F-4D97-AF65-F5344CB8AC3E}">
        <p14:creationId xmlns:p14="http://schemas.microsoft.com/office/powerpoint/2010/main" val="420379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375" y="157656"/>
            <a:ext cx="7087200" cy="483476"/>
          </a:xfrm>
        </p:spPr>
        <p:txBody>
          <a:bodyPr/>
          <a:lstStyle/>
          <a:p>
            <a:r>
              <a:rPr lang="en-IN" dirty="0"/>
              <a:t>Characteristics of cloud</a:t>
            </a:r>
          </a:p>
        </p:txBody>
      </p:sp>
      <p:sp>
        <p:nvSpPr>
          <p:cNvPr id="3" name="Text Placeholder 2"/>
          <p:cNvSpPr>
            <a:spLocks noGrp="1"/>
          </p:cNvSpPr>
          <p:nvPr>
            <p:ph type="body" idx="1"/>
          </p:nvPr>
        </p:nvSpPr>
        <p:spPr>
          <a:xfrm>
            <a:off x="525517" y="714703"/>
            <a:ext cx="8092966" cy="3296449"/>
          </a:xfrm>
        </p:spPr>
        <p:txBody>
          <a:bodyPr/>
          <a:lstStyle/>
          <a:p>
            <a:pPr fontAlgn="base"/>
            <a:r>
              <a:rPr lang="en-IN" b="1" dirty="0"/>
              <a:t>On-demand self-services:</a:t>
            </a:r>
            <a:br>
              <a:rPr lang="en-IN" dirty="0"/>
            </a:br>
            <a:r>
              <a:rPr lang="en-IN" dirty="0"/>
              <a:t>The Cloud computing services does not require any human administrators, user themselves are able to provision, monitor and manage computing resources as needed.</a:t>
            </a:r>
          </a:p>
          <a:p>
            <a:pPr fontAlgn="base"/>
            <a:r>
              <a:rPr lang="en-IN" b="1" dirty="0"/>
              <a:t>Broad network access:</a:t>
            </a:r>
            <a:br>
              <a:rPr lang="en-IN" dirty="0"/>
            </a:br>
            <a:r>
              <a:rPr lang="en-IN" dirty="0"/>
              <a:t>The Computing services are generally provided over standard networks and heterogeneous devices.</a:t>
            </a:r>
          </a:p>
          <a:p>
            <a:pPr>
              <a:buNone/>
            </a:pP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9392" y="283779"/>
            <a:ext cx="8313683" cy="3727373"/>
          </a:xfrm>
        </p:spPr>
        <p:txBody>
          <a:bodyPr/>
          <a:lstStyle/>
          <a:p>
            <a:pPr fontAlgn="base"/>
            <a:r>
              <a:rPr lang="en-IN" sz="2200" b="1" dirty="0"/>
              <a:t>Rapid elasticity:</a:t>
            </a:r>
            <a:br>
              <a:rPr lang="en-IN" sz="2200" dirty="0"/>
            </a:br>
            <a:r>
              <a:rPr lang="en-IN" sz="2200" dirty="0"/>
              <a:t>The Computing services should have IT resources that are able to scale out and in quickly and on as needed basis. Whenever the user require services it is provided to him and it is scale out as soon as its requirement gets over.</a:t>
            </a:r>
          </a:p>
          <a:p>
            <a:pPr fontAlgn="base"/>
            <a:r>
              <a:rPr lang="en-IN" sz="2200" b="1" dirty="0"/>
              <a:t>Resource pooling:</a:t>
            </a:r>
            <a:br>
              <a:rPr lang="en-IN" sz="2200" dirty="0"/>
            </a:br>
            <a:r>
              <a:rPr lang="en-IN" sz="2200" dirty="0"/>
              <a:t>The IT resource (e.g., networks, servers, storage, applications, and services) present are shared across multiple applications and occupant in an uncommitted manner.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9392" y="441434"/>
            <a:ext cx="8324193" cy="3569718"/>
          </a:xfrm>
        </p:spPr>
        <p:txBody>
          <a:bodyPr/>
          <a:lstStyle/>
          <a:p>
            <a:pPr fontAlgn="base"/>
            <a:r>
              <a:rPr lang="en-IN" b="1" dirty="0"/>
              <a:t>Measured service:</a:t>
            </a:r>
            <a:br>
              <a:rPr lang="en-IN" dirty="0"/>
            </a:br>
            <a:r>
              <a:rPr lang="en-IN" dirty="0"/>
              <a:t>The resource utilization is tracked for each application and occupant, it will provide both the user and the resource provider with an account of what has been used. This is done for various reasons like monitoring billing and effective use of resource.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endParaRPr lang="en-IN"/>
          </a:p>
        </p:txBody>
      </p:sp>
      <p:pic>
        <p:nvPicPr>
          <p:cNvPr id="1026" name="Picture 2" descr="The Different Types of Cloud Computing and How They Differ"/>
          <p:cNvPicPr>
            <a:picLocks noChangeAspect="1" noChangeArrowheads="1"/>
          </p:cNvPicPr>
          <p:nvPr/>
        </p:nvPicPr>
        <p:blipFill>
          <a:blip r:embed="rId2" cstate="print"/>
          <a:srcRect/>
          <a:stretch>
            <a:fillRect/>
          </a:stretch>
        </p:blipFill>
        <p:spPr bwMode="auto">
          <a:xfrm>
            <a:off x="-210207" y="0"/>
            <a:ext cx="9569448" cy="478472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81CD-DD46-C7DC-5AD7-90ABFAEA4146}"/>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84530B02-09F5-1523-79B6-01A9CC293C75}"/>
              </a:ext>
            </a:extLst>
          </p:cNvPr>
          <p:cNvSpPr>
            <a:spLocks noGrp="1"/>
          </p:cNvSpPr>
          <p:nvPr>
            <p:ph type="subTitle" idx="1"/>
          </p:nvPr>
        </p:nvSpPr>
        <p:spPr/>
        <p:txBody>
          <a:bodyPr/>
          <a:lstStyle/>
          <a:p>
            <a:endParaRPr lang="en-IN"/>
          </a:p>
        </p:txBody>
      </p:sp>
      <p:pic>
        <p:nvPicPr>
          <p:cNvPr id="4" name="Shape 230">
            <a:extLst>
              <a:ext uri="{FF2B5EF4-FFF2-40B4-BE49-F238E27FC236}">
                <a16:creationId xmlns:a16="http://schemas.microsoft.com/office/drawing/2014/main" id="{92A3EC2D-A300-ADF1-9CFA-DDE5D961D2AA}"/>
              </a:ext>
            </a:extLst>
          </p:cNvPr>
          <p:cNvPicPr preferRelativeResize="0"/>
          <p:nvPr/>
        </p:nvPicPr>
        <p:blipFill>
          <a:blip r:embed="rId2">
            <a:alphaModFix/>
          </a:blip>
          <a:stretch>
            <a:fillRect/>
          </a:stretch>
        </p:blipFill>
        <p:spPr>
          <a:xfrm>
            <a:off x="269358" y="0"/>
            <a:ext cx="8739963" cy="5143500"/>
          </a:xfrm>
          <a:prstGeom prst="rect">
            <a:avLst/>
          </a:prstGeom>
          <a:noFill/>
          <a:ln>
            <a:noFill/>
          </a:ln>
        </p:spPr>
      </p:pic>
    </p:spTree>
    <p:extLst>
      <p:ext uri="{BB962C8B-B14F-4D97-AF65-F5344CB8AC3E}">
        <p14:creationId xmlns:p14="http://schemas.microsoft.com/office/powerpoint/2010/main" val="38700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6835-D7A5-F394-64D3-A9300D139225}"/>
              </a:ext>
            </a:extLst>
          </p:cNvPr>
          <p:cNvSpPr>
            <a:spLocks noGrp="1"/>
          </p:cNvSpPr>
          <p:nvPr>
            <p:ph type="title"/>
          </p:nvPr>
        </p:nvSpPr>
        <p:spPr/>
        <p:txBody>
          <a:bodyPr/>
          <a:lstStyle/>
          <a:p>
            <a:r>
              <a:rPr lang="en-IN" dirty="0"/>
              <a:t>What does Cloud computing achieve?</a:t>
            </a:r>
          </a:p>
        </p:txBody>
      </p:sp>
      <p:sp>
        <p:nvSpPr>
          <p:cNvPr id="3" name="Text Placeholder 2">
            <a:extLst>
              <a:ext uri="{FF2B5EF4-FFF2-40B4-BE49-F238E27FC236}">
                <a16:creationId xmlns:a16="http://schemas.microsoft.com/office/drawing/2014/main" id="{797ABDEC-4B6E-3046-AFC2-3984280B8F16}"/>
              </a:ext>
            </a:extLst>
          </p:cNvPr>
          <p:cNvSpPr>
            <a:spLocks noGrp="1"/>
          </p:cNvSpPr>
          <p:nvPr>
            <p:ph type="body" idx="1"/>
          </p:nvPr>
        </p:nvSpPr>
        <p:spPr/>
        <p:txBody>
          <a:bodyPr/>
          <a:lstStyle/>
          <a:p>
            <a:pPr marL="114300" indent="0">
              <a:buNone/>
            </a:pPr>
            <a:r>
              <a:rPr lang="en-IN" dirty="0"/>
              <a:t>Traditional IT</a:t>
            </a:r>
          </a:p>
          <a:p>
            <a:pPr>
              <a:buFont typeface="Wingdings" panose="05000000000000000000" pitchFamily="2" charset="2"/>
              <a:buChar char="v"/>
            </a:pPr>
            <a:r>
              <a:rPr lang="en-IN" dirty="0"/>
              <a:t>Limited to local disk, may be less consumed.</a:t>
            </a:r>
          </a:p>
          <a:p>
            <a:pPr>
              <a:buFont typeface="Wingdings" panose="05000000000000000000" pitchFamily="2" charset="2"/>
              <a:buChar char="v"/>
            </a:pPr>
            <a:r>
              <a:rPr lang="en-IN" dirty="0"/>
              <a:t>Hard to retain data consistency.</a:t>
            </a:r>
          </a:p>
          <a:p>
            <a:pPr>
              <a:buFont typeface="Wingdings" panose="05000000000000000000" pitchFamily="2" charset="2"/>
              <a:buChar char="v"/>
            </a:pPr>
            <a:r>
              <a:rPr lang="en-IN" dirty="0"/>
              <a:t>Computing power is not movable.</a:t>
            </a:r>
          </a:p>
          <a:p>
            <a:pPr>
              <a:buFont typeface="Wingdings" panose="05000000000000000000" pitchFamily="2" charset="2"/>
              <a:buChar char="v"/>
            </a:pPr>
            <a:r>
              <a:rPr lang="en-IN" dirty="0"/>
              <a:t>Small devices can only perform basic work.</a:t>
            </a:r>
          </a:p>
          <a:p>
            <a:endParaRPr lang="en-IN" dirty="0"/>
          </a:p>
          <a:p>
            <a:endParaRPr lang="en-IN" dirty="0"/>
          </a:p>
        </p:txBody>
      </p:sp>
      <p:sp>
        <p:nvSpPr>
          <p:cNvPr id="4" name="Text Placeholder 3">
            <a:extLst>
              <a:ext uri="{FF2B5EF4-FFF2-40B4-BE49-F238E27FC236}">
                <a16:creationId xmlns:a16="http://schemas.microsoft.com/office/drawing/2014/main" id="{03C9D2FD-A66E-251B-619A-2EA2C1A8C97B}"/>
              </a:ext>
            </a:extLst>
          </p:cNvPr>
          <p:cNvSpPr>
            <a:spLocks noGrp="1"/>
          </p:cNvSpPr>
          <p:nvPr>
            <p:ph type="body" idx="2"/>
          </p:nvPr>
        </p:nvSpPr>
        <p:spPr/>
        <p:txBody>
          <a:bodyPr/>
          <a:lstStyle/>
          <a:p>
            <a:pPr marL="114300" indent="0">
              <a:buNone/>
            </a:pPr>
            <a:r>
              <a:rPr lang="en-IN" dirty="0"/>
              <a:t>Cloud Computing</a:t>
            </a:r>
          </a:p>
          <a:p>
            <a:pPr>
              <a:buFont typeface="Wingdings" panose="05000000000000000000" pitchFamily="2" charset="2"/>
              <a:buChar char="v"/>
            </a:pPr>
            <a:r>
              <a:rPr lang="en-IN" dirty="0"/>
              <a:t>Dynamically allocated on demand.</a:t>
            </a:r>
          </a:p>
          <a:p>
            <a:pPr>
              <a:buFont typeface="Wingdings" panose="05000000000000000000" pitchFamily="2" charset="2"/>
              <a:buChar char="v"/>
            </a:pPr>
            <a:r>
              <a:rPr lang="en-IN" dirty="0"/>
              <a:t>Data consistency continued by cloud.</a:t>
            </a:r>
          </a:p>
          <a:p>
            <a:pPr>
              <a:buFont typeface="Wingdings" panose="05000000000000000000" pitchFamily="2" charset="2"/>
              <a:buChar char="v"/>
            </a:pPr>
            <a:r>
              <a:rPr lang="en-IN" dirty="0"/>
              <a:t>Can be accessed via small smart devices.</a:t>
            </a:r>
          </a:p>
          <a:p>
            <a:pPr>
              <a:buFont typeface="Wingdings" panose="05000000000000000000" pitchFamily="2" charset="2"/>
              <a:buChar char="v"/>
            </a:pPr>
            <a:r>
              <a:rPr lang="en-IN" dirty="0"/>
              <a:t>Small smart devices can also be managed through the cloud.</a:t>
            </a:r>
          </a:p>
          <a:p>
            <a:pPr>
              <a:buFont typeface="Wingdings" panose="05000000000000000000" pitchFamily="2" charset="2"/>
              <a:buChar char="v"/>
            </a:pPr>
            <a:endParaRPr lang="en-IN" dirty="0"/>
          </a:p>
        </p:txBody>
      </p:sp>
    </p:spTree>
    <p:extLst>
      <p:ext uri="{BB962C8B-B14F-4D97-AF65-F5344CB8AC3E}">
        <p14:creationId xmlns:p14="http://schemas.microsoft.com/office/powerpoint/2010/main" val="229731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422E-CD2F-5F2D-E602-57301E8F7370}"/>
              </a:ext>
            </a:extLst>
          </p:cNvPr>
          <p:cNvSpPr>
            <a:spLocks noGrp="1"/>
          </p:cNvSpPr>
          <p:nvPr>
            <p:ph type="ctrTitle"/>
          </p:nvPr>
        </p:nvSpPr>
        <p:spPr>
          <a:xfrm>
            <a:off x="685800" y="832275"/>
            <a:ext cx="7772400" cy="1102519"/>
          </a:xfrm>
        </p:spPr>
        <p:txBody>
          <a:bodyPr/>
          <a:lstStyle/>
          <a:p>
            <a:r>
              <a:rPr lang="en-IN" sz="3600" dirty="0"/>
              <a:t>Cloud-Computing</a:t>
            </a:r>
          </a:p>
        </p:txBody>
      </p:sp>
      <p:sp>
        <p:nvSpPr>
          <p:cNvPr id="3" name="Subtitle 2">
            <a:extLst>
              <a:ext uri="{FF2B5EF4-FFF2-40B4-BE49-F238E27FC236}">
                <a16:creationId xmlns:a16="http://schemas.microsoft.com/office/drawing/2014/main" id="{B71DA6D0-BE20-C63C-BA0E-F143132F701B}"/>
              </a:ext>
            </a:extLst>
          </p:cNvPr>
          <p:cNvSpPr>
            <a:spLocks noGrp="1"/>
          </p:cNvSpPr>
          <p:nvPr>
            <p:ph type="subTitle" idx="1"/>
          </p:nvPr>
        </p:nvSpPr>
        <p:spPr>
          <a:xfrm>
            <a:off x="1371600" y="2418463"/>
            <a:ext cx="6400800" cy="2103917"/>
          </a:xfrm>
        </p:spPr>
        <p:txBody>
          <a:bodyPr/>
          <a:lstStyle/>
          <a:p>
            <a:r>
              <a:rPr lang="en-IN" b="1" dirty="0"/>
              <a:t>Cloud:-</a:t>
            </a:r>
            <a:r>
              <a:rPr lang="en-IN" dirty="0"/>
              <a:t> Cloud refers to servers that are accessed over the internet located remotely.</a:t>
            </a:r>
          </a:p>
          <a:p>
            <a:r>
              <a:rPr lang="en-IN" b="1" dirty="0"/>
              <a:t>Computing:- </a:t>
            </a:r>
            <a:r>
              <a:rPr lang="en-IN" dirty="0"/>
              <a:t>Any activity that users computers to manage process and communicate information.</a:t>
            </a:r>
          </a:p>
        </p:txBody>
      </p:sp>
    </p:spTree>
    <p:extLst>
      <p:ext uri="{BB962C8B-B14F-4D97-AF65-F5344CB8AC3E}">
        <p14:creationId xmlns:p14="http://schemas.microsoft.com/office/powerpoint/2010/main" val="210759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91B9-05AF-5D64-5CC9-53A7D17DCDBE}"/>
              </a:ext>
            </a:extLst>
          </p:cNvPr>
          <p:cNvSpPr>
            <a:spLocks noGrp="1"/>
          </p:cNvSpPr>
          <p:nvPr>
            <p:ph type="title"/>
          </p:nvPr>
        </p:nvSpPr>
        <p:spPr/>
        <p:txBody>
          <a:bodyPr/>
          <a:lstStyle/>
          <a:p>
            <a:r>
              <a:rPr lang="en-IN" dirty="0"/>
              <a:t>Cloud Architecture</a:t>
            </a:r>
          </a:p>
        </p:txBody>
      </p:sp>
      <p:sp>
        <p:nvSpPr>
          <p:cNvPr id="3" name="Text Placeholder 2">
            <a:extLst>
              <a:ext uri="{FF2B5EF4-FFF2-40B4-BE49-F238E27FC236}">
                <a16:creationId xmlns:a16="http://schemas.microsoft.com/office/drawing/2014/main" id="{A3EDCDAC-B512-5CA1-6202-038851A7F506}"/>
              </a:ext>
            </a:extLst>
          </p:cNvPr>
          <p:cNvSpPr>
            <a:spLocks noGrp="1"/>
          </p:cNvSpPr>
          <p:nvPr>
            <p:ph type="body" idx="1"/>
          </p:nvPr>
        </p:nvSpPr>
        <p:spPr/>
        <p:txBody>
          <a:bodyPr/>
          <a:lstStyle/>
          <a:p>
            <a:r>
              <a:rPr lang="en-IN" dirty="0"/>
              <a:t>Cloud computing architecture is a general high level view to visualize the structure of the system various cloud resources, middleware, software components, services and relationships among them.</a:t>
            </a:r>
          </a:p>
          <a:p>
            <a:r>
              <a:rPr lang="en-IN" dirty="0"/>
              <a:t>Users can use various services according to their choice and usage; service providers provide those services with the help of various virtualization techniques.</a:t>
            </a:r>
          </a:p>
        </p:txBody>
      </p:sp>
    </p:spTree>
    <p:extLst>
      <p:ext uri="{BB962C8B-B14F-4D97-AF65-F5344CB8AC3E}">
        <p14:creationId xmlns:p14="http://schemas.microsoft.com/office/powerpoint/2010/main" val="2836862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A356-A9B1-5C57-EFDB-F312BAF71FF1}"/>
              </a:ext>
            </a:extLst>
          </p:cNvPr>
          <p:cNvSpPr>
            <a:spLocks noGrp="1"/>
          </p:cNvSpPr>
          <p:nvPr>
            <p:ph type="title"/>
          </p:nvPr>
        </p:nvSpPr>
        <p:spPr/>
        <p:txBody>
          <a:bodyPr/>
          <a:lstStyle/>
          <a:p>
            <a:r>
              <a:rPr lang="en-IN" dirty="0"/>
              <a:t>Challenges with Cloud Computing</a:t>
            </a:r>
          </a:p>
        </p:txBody>
      </p:sp>
      <p:sp>
        <p:nvSpPr>
          <p:cNvPr id="3" name="Text Placeholder 2">
            <a:extLst>
              <a:ext uri="{FF2B5EF4-FFF2-40B4-BE49-F238E27FC236}">
                <a16:creationId xmlns:a16="http://schemas.microsoft.com/office/drawing/2014/main" id="{10EBCE10-D875-944E-07A2-29B6471BFDFE}"/>
              </a:ext>
            </a:extLst>
          </p:cNvPr>
          <p:cNvSpPr>
            <a:spLocks noGrp="1"/>
          </p:cNvSpPr>
          <p:nvPr>
            <p:ph type="body" idx="1"/>
          </p:nvPr>
        </p:nvSpPr>
        <p:spPr/>
        <p:txBody>
          <a:bodyPr/>
          <a:lstStyle/>
          <a:p>
            <a:r>
              <a:rPr lang="en-IN" b="1" dirty="0"/>
              <a:t>1. Security</a:t>
            </a:r>
          </a:p>
          <a:p>
            <a:r>
              <a:rPr lang="en-IN" b="1" dirty="0"/>
              <a:t>2. integration of services</a:t>
            </a:r>
          </a:p>
          <a:p>
            <a:r>
              <a:rPr lang="en-IN" b="1" dirty="0"/>
              <a:t>3. High network response time</a:t>
            </a:r>
          </a:p>
          <a:p>
            <a:r>
              <a:rPr lang="en-IN" b="1" dirty="0"/>
              <a:t>4. The problem of metering</a:t>
            </a:r>
          </a:p>
        </p:txBody>
      </p:sp>
    </p:spTree>
    <p:extLst>
      <p:ext uri="{BB962C8B-B14F-4D97-AF65-F5344CB8AC3E}">
        <p14:creationId xmlns:p14="http://schemas.microsoft.com/office/powerpoint/2010/main" val="4196944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AD7F-EE5A-99CD-92AA-850A81A82682}"/>
              </a:ext>
            </a:extLst>
          </p:cNvPr>
          <p:cNvSpPr>
            <a:spLocks noGrp="1"/>
          </p:cNvSpPr>
          <p:nvPr>
            <p:ph type="title"/>
          </p:nvPr>
        </p:nvSpPr>
        <p:spPr/>
        <p:txBody>
          <a:bodyPr/>
          <a:lstStyle/>
          <a:p>
            <a:r>
              <a:rPr lang="en-IN" dirty="0"/>
              <a:t>Performance and Optimization</a:t>
            </a:r>
          </a:p>
        </p:txBody>
      </p:sp>
      <p:sp>
        <p:nvSpPr>
          <p:cNvPr id="3" name="Text Placeholder 2">
            <a:extLst>
              <a:ext uri="{FF2B5EF4-FFF2-40B4-BE49-F238E27FC236}">
                <a16:creationId xmlns:a16="http://schemas.microsoft.com/office/drawing/2014/main" id="{F1523693-2E30-620A-DE61-A8AE3AF25246}"/>
              </a:ext>
            </a:extLst>
          </p:cNvPr>
          <p:cNvSpPr>
            <a:spLocks noGrp="1"/>
          </p:cNvSpPr>
          <p:nvPr>
            <p:ph type="body" idx="1"/>
          </p:nvPr>
        </p:nvSpPr>
        <p:spPr/>
        <p:txBody>
          <a:bodyPr/>
          <a:lstStyle/>
          <a:p>
            <a:r>
              <a:rPr lang="en-IN" dirty="0"/>
              <a:t>For a cloud to provide great computing power, application performance must be guaranteed</a:t>
            </a:r>
          </a:p>
          <a:p>
            <a:r>
              <a:rPr lang="en-IN" dirty="0"/>
              <a:t>Methods for achieving performance and Optimization:</a:t>
            </a:r>
          </a:p>
          <a:p>
            <a:pPr marL="571500" indent="-457200">
              <a:buAutoNum type="arabicPeriod"/>
            </a:pPr>
            <a:r>
              <a:rPr lang="en-IN" dirty="0"/>
              <a:t>Parallel processing</a:t>
            </a:r>
          </a:p>
          <a:p>
            <a:pPr marL="571500" indent="-457200">
              <a:buAutoNum type="arabicPeriod"/>
            </a:pPr>
            <a:r>
              <a:rPr lang="en-IN" dirty="0"/>
              <a:t>Load balancing</a:t>
            </a:r>
          </a:p>
          <a:p>
            <a:pPr marL="571500" indent="-457200">
              <a:buAutoNum type="arabicPeriod"/>
            </a:pPr>
            <a:r>
              <a:rPr lang="en-IN" dirty="0"/>
              <a:t>Job scheduler</a:t>
            </a:r>
          </a:p>
          <a:p>
            <a:pPr marL="114300" indent="0">
              <a:buNone/>
            </a:pPr>
            <a:endParaRPr lang="en-IN" dirty="0"/>
          </a:p>
          <a:p>
            <a:endParaRPr lang="en-IN" dirty="0"/>
          </a:p>
        </p:txBody>
      </p:sp>
    </p:spTree>
    <p:extLst>
      <p:ext uri="{BB962C8B-B14F-4D97-AF65-F5344CB8AC3E}">
        <p14:creationId xmlns:p14="http://schemas.microsoft.com/office/powerpoint/2010/main" val="117485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09903" y="599090"/>
            <a:ext cx="8219090" cy="3329935"/>
          </a:xfrm>
        </p:spPr>
        <p:txBody>
          <a:bodyPr/>
          <a:lstStyle/>
          <a:p>
            <a:pPr>
              <a:buNone/>
            </a:pPr>
            <a:r>
              <a:rPr lang="en-IN" i="1" u="sng" dirty="0"/>
              <a:t>Cloud computing</a:t>
            </a:r>
            <a:r>
              <a:rPr lang="en-IN" i="1" dirty="0"/>
              <a:t> </a:t>
            </a:r>
          </a:p>
          <a:p>
            <a:pPr>
              <a:buNone/>
            </a:pPr>
            <a:r>
              <a:rPr lang="en-IN" i="1" dirty="0"/>
              <a:t>It is the on demand availability of computer system resources and computing power without direct active management by the user.</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375" y="178676"/>
            <a:ext cx="7087200" cy="578069"/>
          </a:xfrm>
        </p:spPr>
        <p:txBody>
          <a:bodyPr/>
          <a:lstStyle/>
          <a:p>
            <a:r>
              <a:rPr lang="en-US" dirty="0"/>
              <a:t>Cloud computing in nutshell</a:t>
            </a:r>
            <a:endParaRPr lang="en-IN" dirty="0"/>
          </a:p>
        </p:txBody>
      </p:sp>
      <p:sp>
        <p:nvSpPr>
          <p:cNvPr id="3" name="Text Placeholder 2"/>
          <p:cNvSpPr>
            <a:spLocks noGrp="1"/>
          </p:cNvSpPr>
          <p:nvPr>
            <p:ph type="body" idx="1"/>
          </p:nvPr>
        </p:nvSpPr>
        <p:spPr>
          <a:xfrm>
            <a:off x="493986" y="956440"/>
            <a:ext cx="8261131" cy="3054711"/>
          </a:xfrm>
        </p:spPr>
        <p:txBody>
          <a:bodyPr/>
          <a:lstStyle/>
          <a:p>
            <a:r>
              <a:rPr lang="en-IN" dirty="0"/>
              <a:t>Technologies such as cluster, grid, and now, cloud computing, have all aimed at allowing access to large amounts of computing power in a fully virtualized manner.</a:t>
            </a:r>
          </a:p>
          <a:p>
            <a:r>
              <a:rPr lang="en-IN" dirty="0"/>
              <a:t>Consumers pay providers based on usage (“pay-as-you-go”), similar to the way in which we currently obtain services from traditional public utility services such as water, electricity, gas, and telephony.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028" y="346841"/>
            <a:ext cx="8071944" cy="3664311"/>
          </a:xfrm>
        </p:spPr>
        <p:txBody>
          <a:bodyPr/>
          <a:lstStyle/>
          <a:p>
            <a:r>
              <a:rPr lang="en-IN" dirty="0"/>
              <a:t>Cloud computing has been coined as an umbrella term to describe a category of sophisticated on-demand computing services initially offered by commercial providers, such as Amazon, Google, and Microsoft.</a:t>
            </a:r>
          </a:p>
          <a:p>
            <a:r>
              <a:rPr lang="en-IN" dirty="0"/>
              <a:t>It denotes a model on which a computing infrastructure is viewed as a “cloud,” from which businesses and individuals access applications from anywhere in the world on demand</a:t>
            </a:r>
          </a:p>
          <a:p>
            <a:r>
              <a:rPr lang="en-IN" dirty="0"/>
              <a:t>The main principle behind this model is offering computing, storage, and software “as a service.”</a:t>
            </a:r>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7352" y="378372"/>
            <a:ext cx="8345214" cy="3550653"/>
          </a:xfrm>
        </p:spPr>
        <p:txBody>
          <a:bodyPr/>
          <a:lstStyle/>
          <a:p>
            <a:pPr>
              <a:buNone/>
            </a:pPr>
            <a:r>
              <a:rPr lang="en-IN" sz="2800" dirty="0"/>
              <a:t>Cloud computing is the result of many years of evolution dating back to the first computers. It is the natural progression from the centralized mainframe era, to the distributed client-server era enabled by the birth of personal computers, to the Internet era where the enterprise was able to connect to the rest of the world through a network of computers that spanned the globe.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7669" y="2413666"/>
            <a:ext cx="6821214" cy="2221395"/>
          </a:xfrm>
        </p:spPr>
        <p:txBody>
          <a:bodyPr/>
          <a:lstStyle/>
          <a:p>
            <a:r>
              <a:rPr lang="en-IN" sz="2000" dirty="0"/>
              <a:t>In October 2010, a photo-sharing application called </a:t>
            </a:r>
            <a:r>
              <a:rPr lang="en-IN" sz="2000" dirty="0" err="1"/>
              <a:t>Instagram</a:t>
            </a:r>
            <a:r>
              <a:rPr lang="en-IN" sz="2000" dirty="0"/>
              <a:t> was launched, and 25,000 people registered on that first day.</a:t>
            </a:r>
            <a:br>
              <a:rPr lang="en-IN" sz="2000" dirty="0"/>
            </a:br>
            <a:r>
              <a:rPr lang="en-IN" sz="2000" dirty="0"/>
              <a:t>Three months later, </a:t>
            </a:r>
            <a:r>
              <a:rPr lang="en-IN" sz="2000" dirty="0" err="1"/>
              <a:t>Instagram</a:t>
            </a:r>
            <a:r>
              <a:rPr lang="en-IN" sz="2000" dirty="0"/>
              <a:t> had 1 million users, and shortly after hit 10 million. At that time, the company only offered an </a:t>
            </a:r>
            <a:r>
              <a:rPr lang="en-IN" sz="2000" dirty="0" err="1"/>
              <a:t>iOS</a:t>
            </a:r>
            <a:r>
              <a:rPr lang="en-IN" sz="2000" dirty="0"/>
              <a:t> version of its mobile application, so it was only capturing </a:t>
            </a:r>
            <a:r>
              <a:rPr lang="en-IN" sz="2000" dirty="0" err="1"/>
              <a:t>iPhone</a:t>
            </a:r>
            <a:r>
              <a:rPr lang="en-IN" sz="2000" dirty="0"/>
              <a:t> users.</a:t>
            </a:r>
            <a:br>
              <a:rPr lang="en-IN" sz="2000" dirty="0"/>
            </a:br>
            <a:br>
              <a:rPr lang="en-IN" sz="2000" dirty="0"/>
            </a:br>
            <a:r>
              <a:rPr lang="en-IN" sz="2400" dirty="0"/>
              <a:t>Would it have been possible that a normal traditional server would have supported that kind of traffic?</a:t>
            </a:r>
            <a:br>
              <a:rPr lang="en-IN" sz="2400" dirty="0"/>
            </a:br>
            <a:endParaRPr lang="en-IN"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ROOTS OF CLOUD COMPUTING</a:t>
            </a:r>
          </a:p>
        </p:txBody>
      </p:sp>
      <p:sp>
        <p:nvSpPr>
          <p:cNvPr id="3" name="Text Placeholder 2"/>
          <p:cNvSpPr>
            <a:spLocks noGrp="1"/>
          </p:cNvSpPr>
          <p:nvPr>
            <p:ph type="body" idx="1"/>
          </p:nvPr>
        </p:nvSpPr>
        <p:spPr/>
        <p:txBody>
          <a:bodyPr/>
          <a:lstStyle/>
          <a:p>
            <a:r>
              <a:rPr lang="en-IN" dirty="0"/>
              <a:t>We can track the roots of clouds computing by observing the advancement of several technologies, especially in hardware (virtualization, multi-core chips), Internet technologies (Web services, service-oriented architectures, Web 2.0), distributed computing (clusters, grids), and systems management (autonomic computing, data </a:t>
            </a:r>
            <a:r>
              <a:rPr lang="en-IN" dirty="0" err="1"/>
              <a:t>center</a:t>
            </a:r>
            <a:r>
              <a:rPr lang="en-IN" dirty="0"/>
              <a:t> automation).</a:t>
            </a:r>
          </a:p>
        </p:txBody>
      </p:sp>
    </p:spTree>
  </p:cSld>
  <p:clrMapOvr>
    <a:masterClrMapping/>
  </p:clrMapOvr>
</p:sld>
</file>

<file path=ppt/theme/theme1.xml><?xml version="1.0" encoding="utf-8"?>
<a:theme xmlns:a="http://schemas.openxmlformats.org/drawingml/2006/main" name="chalkboardtheme">
  <a:themeElements>
    <a:clrScheme name="Office">
      <a:dk1>
        <a:srgbClr val="133B3E"/>
      </a:dk1>
      <a:lt1>
        <a:srgbClr val="FFFFFF"/>
      </a:lt1>
      <a:dk2>
        <a:srgbClr val="DD7E6B"/>
      </a:dk2>
      <a:lt2>
        <a:srgbClr val="EA9999"/>
      </a:lt2>
      <a:accent1>
        <a:srgbClr val="F9CB9C"/>
      </a:accent1>
      <a:accent2>
        <a:srgbClr val="FFE599"/>
      </a:accent2>
      <a:accent3>
        <a:srgbClr val="B6D7A8"/>
      </a:accent3>
      <a:accent4>
        <a:srgbClr val="A4C2F4"/>
      </a:accent4>
      <a:accent5>
        <a:srgbClr val="9FC5E8"/>
      </a:accent5>
      <a:accent6>
        <a:srgbClr val="B4A7D6"/>
      </a:accent6>
      <a:hlink>
        <a:srgbClr val="D5A6B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nightblu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chalkboardtheme</Template>
  <TotalTime>511</TotalTime>
  <Words>1505</Words>
  <Application>Microsoft Office PowerPoint</Application>
  <PresentationFormat>On-screen Show (16:9)</PresentationFormat>
  <Paragraphs>88</Paragraphs>
  <Slides>32</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32</vt:i4>
      </vt:variant>
    </vt:vector>
  </HeadingPairs>
  <TitlesOfParts>
    <vt:vector size="47" baseType="lpstr">
      <vt:lpstr>Amatic SC</vt:lpstr>
      <vt:lpstr>Arial</vt:lpstr>
      <vt:lpstr>Barlow Semi Condensed</vt:lpstr>
      <vt:lpstr>Barlow Semi Condensed Light</vt:lpstr>
      <vt:lpstr>BenchNine</vt:lpstr>
      <vt:lpstr>Joti One</vt:lpstr>
      <vt:lpstr>Proxima Nova</vt:lpstr>
      <vt:lpstr>Proxima Nova Semibold</vt:lpstr>
      <vt:lpstr>Quicksand</vt:lpstr>
      <vt:lpstr>Short Stack</vt:lpstr>
      <vt:lpstr>Sue Ellen Francisco</vt:lpstr>
      <vt:lpstr>Wingdings</vt:lpstr>
      <vt:lpstr>chalkboardtheme</vt:lpstr>
      <vt:lpstr>Slidesgo Final Pages</vt:lpstr>
      <vt:lpstr>knightblue</vt:lpstr>
      <vt:lpstr>Unit-2  Introduction to cloud computing</vt:lpstr>
      <vt:lpstr>Contents</vt:lpstr>
      <vt:lpstr>Cloud-Computing</vt:lpstr>
      <vt:lpstr>PowerPoint Presentation</vt:lpstr>
      <vt:lpstr>Cloud computing in nutshell</vt:lpstr>
      <vt:lpstr>PowerPoint Presentation</vt:lpstr>
      <vt:lpstr>PowerPoint Presentation</vt:lpstr>
      <vt:lpstr>In October 2010, a photo-sharing application called Instagram was launched, and 25,000 people registered on that first day. Three months later, Instagram had 1 million users, and shortly after hit 10 million. At that time, the company only offered an iOS version of its mobile application, so it was only capturing iPhone users.  Would it have been possible that a normal traditional server would have supported that kind of traffic? </vt:lpstr>
      <vt:lpstr>ROOTS OF CLOUD COMPUTING</vt:lpstr>
      <vt:lpstr>PowerPoint Presentation</vt:lpstr>
      <vt:lpstr>PowerPoint Presentation</vt:lpstr>
      <vt:lpstr>PowerPoint Presentation</vt:lpstr>
      <vt:lpstr>PowerPoint Presentation</vt:lpstr>
      <vt:lpstr>Types of cloud</vt:lpstr>
      <vt:lpstr>PowerPoint Presentation</vt:lpstr>
      <vt:lpstr>Infrastructure-as-a-service</vt:lpstr>
      <vt:lpstr>Platform-as-a-service</vt:lpstr>
      <vt:lpstr>Software-as-a-service</vt:lpstr>
      <vt:lpstr>PowerPoint Presentation</vt:lpstr>
      <vt:lpstr>Features of cloud</vt:lpstr>
      <vt:lpstr>CLOUD INFRASTRUCTURE MANAGEMENT</vt:lpstr>
      <vt:lpstr>Features of infrastructure manager</vt:lpstr>
      <vt:lpstr>PowerPoint Presentation</vt:lpstr>
      <vt:lpstr>Characteristics of cloud</vt:lpstr>
      <vt:lpstr>PowerPoint Presentation</vt:lpstr>
      <vt:lpstr>PowerPoint Presentation</vt:lpstr>
      <vt:lpstr>PowerPoint Presentation</vt:lpstr>
      <vt:lpstr>PowerPoint Presentation</vt:lpstr>
      <vt:lpstr>What does Cloud computing achieve?</vt:lpstr>
      <vt:lpstr>Cloud Architecture</vt:lpstr>
      <vt:lpstr>Challenges with Cloud Computing</vt:lpstr>
      <vt:lpstr>Performance and Optimization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Unit-2  Introduction to cloud computing</dc:title>
  <dc:creator>Gunseerat Brar</dc:creator>
  <cp:lastModifiedBy>amandeep paul</cp:lastModifiedBy>
  <cp:revision>23</cp:revision>
  <dcterms:created xsi:type="dcterms:W3CDTF">2022-01-21T06:40:45Z</dcterms:created>
  <dcterms:modified xsi:type="dcterms:W3CDTF">2023-02-22T03:41:48Z</dcterms:modified>
</cp:coreProperties>
</file>